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6" r:id="rId3"/>
    <p:sldId id="257" r:id="rId4"/>
    <p:sldId id="258" r:id="rId5"/>
    <p:sldId id="259" r:id="rId6"/>
    <p:sldId id="261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51" d="100"/>
          <a:sy n="51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CE5A-1C9B-48DE-A65B-3166949C77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537C-34FA-4224-A2C9-B5B8FB9E20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0301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CE5A-1C9B-48DE-A65B-3166949C77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537C-34FA-4224-A2C9-B5B8FB9E20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581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CE5A-1C9B-48DE-A65B-3166949C77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537C-34FA-4224-A2C9-B5B8FB9E20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5056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CE5A-1C9B-48DE-A65B-3166949C77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537C-34FA-4224-A2C9-B5B8FB9E20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5947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CE5A-1C9B-48DE-A65B-3166949C77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537C-34FA-4224-A2C9-B5B8FB9E20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265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CE5A-1C9B-48DE-A65B-3166949C77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537C-34FA-4224-A2C9-B5B8FB9E20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5442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CE5A-1C9B-48DE-A65B-3166949C77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537C-34FA-4224-A2C9-B5B8FB9E20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4039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CE5A-1C9B-48DE-A65B-3166949C77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537C-34FA-4224-A2C9-B5B8FB9E20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769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CE5A-1C9B-48DE-A65B-3166949C77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537C-34FA-4224-A2C9-B5B8FB9E20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1421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CE5A-1C9B-48DE-A65B-3166949C77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537C-34FA-4224-A2C9-B5B8FB9E20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142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CE5A-1C9B-48DE-A65B-3166949C77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537C-34FA-4224-A2C9-B5B8FB9E20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773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2CE5A-1C9B-48DE-A65B-3166949C77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2537C-34FA-4224-A2C9-B5B8FB9E20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452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/>
          <p:cNvGrpSpPr/>
          <p:nvPr/>
        </p:nvGrpSpPr>
        <p:grpSpPr>
          <a:xfrm>
            <a:off x="-1" y="0"/>
            <a:ext cx="7003101" cy="9906000"/>
            <a:chOff x="-1" y="0"/>
            <a:chExt cx="7003101" cy="9906000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7003101" cy="9906000"/>
            </a:xfrm>
            <a:prstGeom prst="rect">
              <a:avLst/>
            </a:prstGeom>
          </p:spPr>
        </p:pic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5829" y="9275132"/>
              <a:ext cx="1192225" cy="309520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8825" y="9254509"/>
              <a:ext cx="1101603" cy="369665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9199" y="9216873"/>
              <a:ext cx="1054226" cy="380716"/>
            </a:xfrm>
            <a:prstGeom prst="rect">
              <a:avLst/>
            </a:prstGeom>
          </p:spPr>
        </p:pic>
      </p:grpSp>
      <p:sp>
        <p:nvSpPr>
          <p:cNvPr id="6" name="CaixaDeTexto 5"/>
          <p:cNvSpPr txBox="1"/>
          <p:nvPr/>
        </p:nvSpPr>
        <p:spPr>
          <a:xfrm>
            <a:off x="448925" y="9253342"/>
            <a:ext cx="1992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</a:rPr>
              <a:t>Adicione logo aqui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21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/>
          <p:cNvGrpSpPr/>
          <p:nvPr/>
        </p:nvGrpSpPr>
        <p:grpSpPr>
          <a:xfrm>
            <a:off x="-1" y="0"/>
            <a:ext cx="7003101" cy="9906000"/>
            <a:chOff x="-1" y="0"/>
            <a:chExt cx="7003101" cy="9906000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7003101" cy="9906000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5829" y="9275132"/>
              <a:ext cx="1192225" cy="309520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8825" y="9254509"/>
              <a:ext cx="1101603" cy="369665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9199" y="9216873"/>
              <a:ext cx="1054226" cy="380716"/>
            </a:xfrm>
            <a:prstGeom prst="rect">
              <a:avLst/>
            </a:prstGeom>
          </p:spPr>
        </p:pic>
      </p:grpSp>
      <p:sp>
        <p:nvSpPr>
          <p:cNvPr id="8" name="CaixaDeTexto 7"/>
          <p:cNvSpPr txBox="1"/>
          <p:nvPr/>
        </p:nvSpPr>
        <p:spPr>
          <a:xfrm>
            <a:off x="448925" y="9253342"/>
            <a:ext cx="1992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</a:rPr>
              <a:t>Adicione logo aqui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53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/>
          <p:cNvGrpSpPr/>
          <p:nvPr/>
        </p:nvGrpSpPr>
        <p:grpSpPr>
          <a:xfrm>
            <a:off x="-1" y="26424"/>
            <a:ext cx="6984421" cy="9879576"/>
            <a:chOff x="-1" y="26424"/>
            <a:chExt cx="6984421" cy="9879576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26424"/>
              <a:ext cx="6984421" cy="9879576"/>
            </a:xfrm>
            <a:prstGeom prst="rect">
              <a:avLst/>
            </a:prstGeom>
          </p:spPr>
        </p:pic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5829" y="9275132"/>
              <a:ext cx="1192225" cy="309520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8825" y="9254509"/>
              <a:ext cx="1101603" cy="369665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9199" y="9216873"/>
              <a:ext cx="1054226" cy="380716"/>
            </a:xfrm>
            <a:prstGeom prst="rect">
              <a:avLst/>
            </a:prstGeom>
          </p:spPr>
        </p:pic>
      </p:grpSp>
      <p:sp>
        <p:nvSpPr>
          <p:cNvPr id="6" name="CaixaDeTexto 5"/>
          <p:cNvSpPr txBox="1"/>
          <p:nvPr/>
        </p:nvSpPr>
        <p:spPr>
          <a:xfrm>
            <a:off x="448925" y="9253342"/>
            <a:ext cx="1992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</a:rPr>
              <a:t>Adicione logo aqui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48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/>
          <p:cNvGrpSpPr/>
          <p:nvPr/>
        </p:nvGrpSpPr>
        <p:grpSpPr>
          <a:xfrm>
            <a:off x="-1" y="26424"/>
            <a:ext cx="6984421" cy="9879576"/>
            <a:chOff x="-1" y="26424"/>
            <a:chExt cx="6984421" cy="9879576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26424"/>
              <a:ext cx="6984421" cy="9879576"/>
            </a:xfrm>
            <a:prstGeom prst="rect">
              <a:avLst/>
            </a:prstGeom>
          </p:spPr>
        </p:pic>
        <p:grpSp>
          <p:nvGrpSpPr>
            <p:cNvPr id="9" name="Agrupar 8"/>
            <p:cNvGrpSpPr/>
            <p:nvPr/>
          </p:nvGrpSpPr>
          <p:grpSpPr>
            <a:xfrm>
              <a:off x="2579199" y="9216873"/>
              <a:ext cx="3898855" cy="407301"/>
              <a:chOff x="2579199" y="9216873"/>
              <a:chExt cx="3898855" cy="407301"/>
            </a:xfrm>
          </p:grpSpPr>
          <p:pic>
            <p:nvPicPr>
              <p:cNvPr id="3" name="Imagem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85829" y="9275132"/>
                <a:ext cx="1192225" cy="309520"/>
              </a:xfrm>
              <a:prstGeom prst="rect">
                <a:avLst/>
              </a:prstGeom>
            </p:spPr>
          </p:pic>
          <p:pic>
            <p:nvPicPr>
              <p:cNvPr id="4" name="Imagem 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08825" y="9254509"/>
                <a:ext cx="1101603" cy="369665"/>
              </a:xfrm>
              <a:prstGeom prst="rect">
                <a:avLst/>
              </a:prstGeom>
            </p:spPr>
          </p:pic>
          <p:pic>
            <p:nvPicPr>
              <p:cNvPr id="5" name="Imagem 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9199" y="9216873"/>
                <a:ext cx="1054226" cy="380716"/>
              </a:xfrm>
              <a:prstGeom prst="rect">
                <a:avLst/>
              </a:prstGeom>
            </p:spPr>
          </p:pic>
        </p:grpSp>
      </p:grpSp>
      <p:sp>
        <p:nvSpPr>
          <p:cNvPr id="6" name="CaixaDeTexto 5"/>
          <p:cNvSpPr txBox="1"/>
          <p:nvPr/>
        </p:nvSpPr>
        <p:spPr>
          <a:xfrm>
            <a:off x="448925" y="9253342"/>
            <a:ext cx="1992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</a:rPr>
              <a:t>Adicione logo aqui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955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/>
          <p:cNvGrpSpPr/>
          <p:nvPr/>
        </p:nvGrpSpPr>
        <p:grpSpPr>
          <a:xfrm>
            <a:off x="-1" y="26424"/>
            <a:ext cx="6984421" cy="9879576"/>
            <a:chOff x="-1" y="26424"/>
            <a:chExt cx="6984421" cy="9879576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26424"/>
              <a:ext cx="6984421" cy="9879576"/>
            </a:xfrm>
            <a:prstGeom prst="rect">
              <a:avLst/>
            </a:prstGeom>
          </p:spPr>
        </p:pic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5829" y="9275132"/>
              <a:ext cx="1192225" cy="309520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8825" y="9254509"/>
              <a:ext cx="1101603" cy="369665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9199" y="9216873"/>
              <a:ext cx="1054226" cy="380716"/>
            </a:xfrm>
            <a:prstGeom prst="rect">
              <a:avLst/>
            </a:prstGeom>
          </p:spPr>
        </p:pic>
      </p:grpSp>
      <p:sp>
        <p:nvSpPr>
          <p:cNvPr id="6" name="CaixaDeTexto 5"/>
          <p:cNvSpPr txBox="1"/>
          <p:nvPr/>
        </p:nvSpPr>
        <p:spPr>
          <a:xfrm>
            <a:off x="448925" y="9253342"/>
            <a:ext cx="1992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</a:rPr>
              <a:t>Adicione logo aqui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071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51" y="0"/>
            <a:ext cx="7003102" cy="9906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61975" y="2266950"/>
            <a:ext cx="573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6E30"/>
                </a:solidFill>
                <a:latin typeface="Century Gothic" panose="020B0502020202020204" pitchFamily="34" charset="0"/>
              </a:rPr>
              <a:t>COLOQUE INFORMAÇÕES ADICIONAIS AQUI.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829" y="9275132"/>
            <a:ext cx="1192225" cy="30952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825" y="9254509"/>
            <a:ext cx="1101603" cy="36966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199" y="9216873"/>
            <a:ext cx="1054226" cy="38071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559626" y="9253342"/>
            <a:ext cx="1567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</a:rPr>
              <a:t>Adicione logo aqui</a:t>
            </a:r>
          </a:p>
        </p:txBody>
      </p:sp>
    </p:spTree>
    <p:extLst>
      <p:ext uri="{BB962C8B-B14F-4D97-AF65-F5344CB8AC3E}">
        <p14:creationId xmlns:p14="http://schemas.microsoft.com/office/powerpoint/2010/main" val="34772549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</TotalTime>
  <Words>23</Words>
  <Application>Microsoft Office PowerPoint</Application>
  <PresentationFormat>Papel A4 (210 x 297 mm)</PresentationFormat>
  <Paragraphs>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LUISA FUNCHAL DE OLIVEIRA</dc:creator>
  <cp:lastModifiedBy>sendi lopes</cp:lastModifiedBy>
  <cp:revision>6</cp:revision>
  <dcterms:created xsi:type="dcterms:W3CDTF">2020-03-31T12:09:50Z</dcterms:created>
  <dcterms:modified xsi:type="dcterms:W3CDTF">2020-04-01T16:09:37Z</dcterms:modified>
</cp:coreProperties>
</file>