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0287000" cy="173450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28" d="100"/>
          <a:sy n="28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838643"/>
            <a:ext cx="8743950" cy="6038638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110154"/>
            <a:ext cx="7715250" cy="4187698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04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72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23462"/>
            <a:ext cx="2218134" cy="1469910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23462"/>
            <a:ext cx="6525816" cy="14699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24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2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324216"/>
            <a:ext cx="8872538" cy="7215047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1607521"/>
            <a:ext cx="8872538" cy="379422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0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617310"/>
            <a:ext cx="4371975" cy="110052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617310"/>
            <a:ext cx="4371975" cy="110052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60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23466"/>
            <a:ext cx="8872538" cy="335257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251941"/>
            <a:ext cx="4351883" cy="20838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335752"/>
            <a:ext cx="4351883" cy="93189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251941"/>
            <a:ext cx="4373315" cy="20838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335752"/>
            <a:ext cx="4373315" cy="93189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60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9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35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156335"/>
            <a:ext cx="3317825" cy="4047173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497366"/>
            <a:ext cx="5207794" cy="12326210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203508"/>
            <a:ext cx="3317825" cy="9640141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156335"/>
            <a:ext cx="3317825" cy="4047173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497366"/>
            <a:ext cx="5207794" cy="12326210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203508"/>
            <a:ext cx="3317825" cy="9640141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94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23466"/>
            <a:ext cx="8872538" cy="335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617310"/>
            <a:ext cx="8872538" cy="1100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076272"/>
            <a:ext cx="2314575" cy="923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C0CB-7FFD-4817-9280-42D05B43B9DC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076272"/>
            <a:ext cx="3471863" cy="923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076272"/>
            <a:ext cx="2314575" cy="923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214B-33DE-4BEF-AE90-156A9AF15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27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6525" cy="182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5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7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05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99" y="16438771"/>
            <a:ext cx="2282963" cy="5926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38" y="16404032"/>
            <a:ext cx="2180524" cy="7317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0" y="16201762"/>
            <a:ext cx="2297493" cy="82970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93509" y="14121629"/>
            <a:ext cx="246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Insira logos dos parceiros aqui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93509" y="12093462"/>
            <a:ext cx="246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Insira logos dos parceiros aqui</a:t>
            </a:r>
          </a:p>
        </p:txBody>
      </p:sp>
    </p:spTree>
    <p:extLst>
      <p:ext uri="{BB962C8B-B14F-4D97-AF65-F5344CB8AC3E}">
        <p14:creationId xmlns:p14="http://schemas.microsoft.com/office/powerpoint/2010/main" val="570970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</Words>
  <Application>Microsoft Office PowerPoint</Application>
  <PresentationFormat>Personalizar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LUISA FUNCHAL DE OLIVEIRA</dc:creator>
  <cp:lastModifiedBy>sendi lopes</cp:lastModifiedBy>
  <cp:revision>3</cp:revision>
  <dcterms:created xsi:type="dcterms:W3CDTF">2020-03-31T19:45:16Z</dcterms:created>
  <dcterms:modified xsi:type="dcterms:W3CDTF">2020-04-01T16:08:56Z</dcterms:modified>
</cp:coreProperties>
</file>