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quickStyle31.xml" ContentType="application/vnd.openxmlformats-officedocument.drawingml.diagramStyle+xml"/>
  <Override PartName="/ppt/diagrams/drawing32.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Default Extension="xlsx" ContentType="application/vnd.openxmlformats-officedocument.spreadsheetml.sheet"/>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diagrams/drawing3.xml" ContentType="application/vnd.ms-office.drawingml.diagramDrawing+xml"/>
  <Override PartName="/ppt/diagrams/layout20.xml" ContentType="application/vnd.openxmlformats-officedocument.drawingml.diagramLayout+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drawing19.xml" ContentType="application/vnd.ms-office.drawingml.diagramDrawing+xml"/>
  <Override PartName="/ppt/diagrams/data21.xml" ContentType="application/vnd.openxmlformats-officedocument.drawingml.diagramData+xml"/>
  <Override PartName="/ppt/diagrams/quickStyle29.xml" ContentType="application/vnd.openxmlformats-officedocument.drawingml.diagramStyl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ppt/diagrams/layout29.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diagrams/quickStyle25.xml" ContentType="application/vnd.openxmlformats-officedocument.drawingml.diagramStyle+xml"/>
  <Override PartName="/ppt/diagrams/drawing26.xml" ContentType="application/vnd.ms-office.drawingml.diagramDrawing+xml"/>
  <Override PartName="/ppt/diagrams/layout2.xml" ContentType="application/vnd.openxmlformats-officedocument.drawingml.diagramLayout+xml"/>
  <Default Extension="vml" ContentType="application/vnd.openxmlformats-officedocument.vmlDrawing"/>
  <Default Extension="gif" ContentType="image/gif"/>
  <Override PartName="/ppt/diagrams/drawing8.xml" ContentType="application/vnd.ms-office.drawingml.diagramDrawing+xml"/>
  <Override PartName="/ppt/diagrams/layout25.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ppt/notesSlides/notesSlide4.xml" ContentType="application/vnd.openxmlformats-officedocument.presentationml.notesSlide+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diagrams/data33.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xls" ContentType="application/vnd.ms-exce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s/slide30.xml" ContentType="application/vnd.openxmlformats-officedocument.presentationml.slide+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quickStyle33.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diagrams/colors29.xml" ContentType="application/vnd.openxmlformats-officedocument.drawingml.diagramColors+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drawing30.xml" ContentType="application/vnd.ms-office.drawingml.diagramDrawing+xml"/>
  <Override PartName="/ppt/diagrams/layout33.xml" ContentType="application/vnd.openxmlformats-officedocument.drawingml.diagramLayout+xml"/>
  <Override PartName="/ppt/slides/slide7.xml" ContentType="application/vnd.openxmlformats-officedocument.presentationml.slide+xml"/>
  <Override PartName="/ppt/charts/chart1.xml" ContentType="application/vnd.openxmlformats-officedocument.drawingml.chart+xml"/>
  <Override PartName="/ppt/diagrams/drawing5.xml" ContentType="application/vnd.ms-office.drawingml.diagramDrawing+xml"/>
  <Override PartName="/ppt/diagrams/layout11.xml" ContentType="application/vnd.openxmlformats-officedocument.drawingml.diagramLayout+xml"/>
  <Override PartName="/ppt/notesSlides/notesSlide5.xml" ContentType="application/vnd.openxmlformats-officedocument.presentationml.notesSlide+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layout27.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55"/>
  </p:notesMasterIdLst>
  <p:handoutMasterIdLst>
    <p:handoutMasterId r:id="rId56"/>
  </p:handoutMasterIdLst>
  <p:sldIdLst>
    <p:sldId id="256" r:id="rId2"/>
    <p:sldId id="534" r:id="rId3"/>
    <p:sldId id="564" r:id="rId4"/>
    <p:sldId id="587" r:id="rId5"/>
    <p:sldId id="588" r:id="rId6"/>
    <p:sldId id="589" r:id="rId7"/>
    <p:sldId id="568" r:id="rId8"/>
    <p:sldId id="578" r:id="rId9"/>
    <p:sldId id="571" r:id="rId10"/>
    <p:sldId id="572" r:id="rId11"/>
    <p:sldId id="576" r:id="rId12"/>
    <p:sldId id="577" r:id="rId13"/>
    <p:sldId id="562" r:id="rId14"/>
    <p:sldId id="563" r:id="rId15"/>
    <p:sldId id="579" r:id="rId16"/>
    <p:sldId id="583" r:id="rId17"/>
    <p:sldId id="581" r:id="rId18"/>
    <p:sldId id="580" r:id="rId19"/>
    <p:sldId id="582" r:id="rId20"/>
    <p:sldId id="601" r:id="rId21"/>
    <p:sldId id="602" r:id="rId22"/>
    <p:sldId id="603" r:id="rId23"/>
    <p:sldId id="604" r:id="rId24"/>
    <p:sldId id="605" r:id="rId25"/>
    <p:sldId id="552" r:id="rId26"/>
    <p:sldId id="507" r:id="rId27"/>
    <p:sldId id="529" r:id="rId28"/>
    <p:sldId id="530" r:id="rId29"/>
    <p:sldId id="531" r:id="rId30"/>
    <p:sldId id="532" r:id="rId31"/>
    <p:sldId id="533" r:id="rId32"/>
    <p:sldId id="548" r:id="rId33"/>
    <p:sldId id="549" r:id="rId34"/>
    <p:sldId id="550" r:id="rId35"/>
    <p:sldId id="555" r:id="rId36"/>
    <p:sldId id="535" r:id="rId37"/>
    <p:sldId id="537" r:id="rId38"/>
    <p:sldId id="509" r:id="rId39"/>
    <p:sldId id="539" r:id="rId40"/>
    <p:sldId id="538" r:id="rId41"/>
    <p:sldId id="540" r:id="rId42"/>
    <p:sldId id="541" r:id="rId43"/>
    <p:sldId id="542" r:id="rId44"/>
    <p:sldId id="553" r:id="rId45"/>
    <p:sldId id="546" r:id="rId46"/>
    <p:sldId id="547" r:id="rId47"/>
    <p:sldId id="598" r:id="rId48"/>
    <p:sldId id="596" r:id="rId49"/>
    <p:sldId id="597" r:id="rId50"/>
    <p:sldId id="590" r:id="rId51"/>
    <p:sldId id="600" r:id="rId52"/>
    <p:sldId id="599" r:id="rId53"/>
    <p:sldId id="556" r:id="rId54"/>
  </p:sldIdLst>
  <p:sldSz cx="9144000" cy="6858000" type="screen4x3"/>
  <p:notesSz cx="6797675" cy="9926638"/>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1F2E"/>
    <a:srgbClr val="CC5C00"/>
    <a:srgbClr val="01032D"/>
    <a:srgbClr val="3E003E"/>
    <a:srgbClr val="003366"/>
    <a:srgbClr val="660066"/>
    <a:srgbClr val="333399"/>
    <a:srgbClr val="00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Estilo Claro 3 - Ênfas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6" autoAdjust="0"/>
    <p:restoredTop sz="58108" autoAdjust="0"/>
  </p:normalViewPr>
  <p:slideViewPr>
    <p:cSldViewPr>
      <p:cViewPr varScale="1">
        <p:scale>
          <a:sx n="97" d="100"/>
          <a:sy n="97" d="100"/>
        </p:scale>
        <p:origin x="-40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82"/>
    </p:cViewPr>
  </p:sorterViewPr>
  <p:notesViewPr>
    <p:cSldViewPr>
      <p:cViewPr varScale="1">
        <p:scale>
          <a:sx n="73" d="100"/>
          <a:sy n="73" d="100"/>
        </p:scale>
        <p:origin x="-2118" y="-102"/>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beatriz.moreira\Meus%20documentos\gac\Excel\Produ&#231;&#227;o_nov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beatriz.moreira\Meus%20documentos\gac\Excel\Varejo.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Planilha_do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BR"/>
  <c:style val="26"/>
  <c:chart>
    <c:autoTitleDeleted val="1"/>
    <c:plotArea>
      <c:layout>
        <c:manualLayout>
          <c:layoutTarget val="inner"/>
          <c:xMode val="edge"/>
          <c:yMode val="edge"/>
          <c:x val="1.4474831459393541E-2"/>
          <c:y val="0.10797783540119664"/>
          <c:w val="0.97105033708121258"/>
          <c:h val="0.84133513753429556"/>
        </c:manualLayout>
      </c:layout>
      <c:barChart>
        <c:barDir val="col"/>
        <c:grouping val="clustered"/>
        <c:ser>
          <c:idx val="0"/>
          <c:order val="0"/>
          <c:tx>
            <c:strRef>
              <c:f>Plan1!$A$2</c:f>
              <c:strCache>
                <c:ptCount val="1"/>
                <c:pt idx="0">
                  <c:v>Ind.Transformação</c:v>
                </c:pt>
              </c:strCache>
            </c:strRef>
          </c:tx>
          <c:dLbls>
            <c:txPr>
              <a:bodyPr/>
              <a:lstStyle/>
              <a:p>
                <a:pPr>
                  <a:defRPr sz="1500"/>
                </a:pPr>
                <a:endParaRPr lang="pt-BR"/>
              </a:p>
            </c:txPr>
            <c:showVal val="1"/>
          </c:dLbls>
          <c:cat>
            <c:numRef>
              <c:f>Plan1!$B$1:$E$1</c:f>
              <c:numCache>
                <c:formatCode>General</c:formatCode>
                <c:ptCount val="4"/>
                <c:pt idx="0">
                  <c:v>2008</c:v>
                </c:pt>
                <c:pt idx="1">
                  <c:v>2009</c:v>
                </c:pt>
                <c:pt idx="2">
                  <c:v>2010</c:v>
                </c:pt>
                <c:pt idx="3">
                  <c:v>2011</c:v>
                </c:pt>
              </c:numCache>
            </c:numRef>
          </c:cat>
          <c:val>
            <c:numRef>
              <c:f>Plan1!$B$2:$E$2</c:f>
              <c:numCache>
                <c:formatCode>General</c:formatCode>
                <c:ptCount val="4"/>
                <c:pt idx="0">
                  <c:v>3.08</c:v>
                </c:pt>
                <c:pt idx="1">
                  <c:v>-7.33</c:v>
                </c:pt>
                <c:pt idx="2">
                  <c:v>10.27</c:v>
                </c:pt>
                <c:pt idx="3">
                  <c:v>0.16000000000000025</c:v>
                </c:pt>
              </c:numCache>
            </c:numRef>
          </c:val>
        </c:ser>
        <c:ser>
          <c:idx val="1"/>
          <c:order val="1"/>
          <c:tx>
            <c:strRef>
              <c:f>Plan1!$A$3</c:f>
              <c:strCache>
                <c:ptCount val="1"/>
                <c:pt idx="0">
                  <c:v>Têxtil</c:v>
                </c:pt>
              </c:strCache>
            </c:strRef>
          </c:tx>
          <c:dLbls>
            <c:dLbl>
              <c:idx val="0"/>
              <c:layout>
                <c:manualLayout>
                  <c:x val="-1.3158937690357791E-3"/>
                  <c:y val="-2.5343513532255616E-2"/>
                </c:manualLayout>
              </c:layout>
              <c:showVal val="1"/>
            </c:dLbl>
            <c:txPr>
              <a:bodyPr/>
              <a:lstStyle/>
              <a:p>
                <a:pPr>
                  <a:defRPr sz="1500"/>
                </a:pPr>
                <a:endParaRPr lang="pt-BR"/>
              </a:p>
            </c:txPr>
            <c:showVal val="1"/>
          </c:dLbls>
          <c:cat>
            <c:numRef>
              <c:f>Plan1!$B$1:$E$1</c:f>
              <c:numCache>
                <c:formatCode>General</c:formatCode>
                <c:ptCount val="4"/>
                <c:pt idx="0">
                  <c:v>2008</c:v>
                </c:pt>
                <c:pt idx="1">
                  <c:v>2009</c:v>
                </c:pt>
                <c:pt idx="2">
                  <c:v>2010</c:v>
                </c:pt>
                <c:pt idx="3">
                  <c:v>2011</c:v>
                </c:pt>
              </c:numCache>
            </c:numRef>
          </c:cat>
          <c:val>
            <c:numRef>
              <c:f>Plan1!$B$3:$E$3</c:f>
              <c:numCache>
                <c:formatCode>General</c:formatCode>
                <c:ptCount val="4"/>
                <c:pt idx="0">
                  <c:v>-1.8900000000000001</c:v>
                </c:pt>
                <c:pt idx="1">
                  <c:v>-6.38</c:v>
                </c:pt>
                <c:pt idx="2">
                  <c:v>4.33</c:v>
                </c:pt>
                <c:pt idx="3">
                  <c:v>-14.88</c:v>
                </c:pt>
              </c:numCache>
            </c:numRef>
          </c:val>
        </c:ser>
        <c:ser>
          <c:idx val="2"/>
          <c:order val="2"/>
          <c:tx>
            <c:strRef>
              <c:f>Plan1!$A$4</c:f>
              <c:strCache>
                <c:ptCount val="1"/>
                <c:pt idx="0">
                  <c:v>Vestuário e acessórios</c:v>
                </c:pt>
              </c:strCache>
            </c:strRef>
          </c:tx>
          <c:dLbls>
            <c:txPr>
              <a:bodyPr/>
              <a:lstStyle/>
              <a:p>
                <a:pPr>
                  <a:defRPr sz="1500"/>
                </a:pPr>
                <a:endParaRPr lang="pt-BR"/>
              </a:p>
            </c:txPr>
            <c:showVal val="1"/>
          </c:dLbls>
          <c:cat>
            <c:numRef>
              <c:f>Plan1!$B$1:$E$1</c:f>
              <c:numCache>
                <c:formatCode>General</c:formatCode>
                <c:ptCount val="4"/>
                <c:pt idx="0">
                  <c:v>2008</c:v>
                </c:pt>
                <c:pt idx="1">
                  <c:v>2009</c:v>
                </c:pt>
                <c:pt idx="2">
                  <c:v>2010</c:v>
                </c:pt>
                <c:pt idx="3">
                  <c:v>2011</c:v>
                </c:pt>
              </c:numCache>
            </c:numRef>
          </c:cat>
          <c:val>
            <c:numRef>
              <c:f>Plan1!$B$4:$E$4</c:f>
              <c:numCache>
                <c:formatCode>General</c:formatCode>
                <c:ptCount val="4"/>
                <c:pt idx="0">
                  <c:v>3.46</c:v>
                </c:pt>
                <c:pt idx="1">
                  <c:v>-7.8599999999999985</c:v>
                </c:pt>
                <c:pt idx="2">
                  <c:v>7.17</c:v>
                </c:pt>
                <c:pt idx="3">
                  <c:v>-4.4000000000000004</c:v>
                </c:pt>
              </c:numCache>
            </c:numRef>
          </c:val>
        </c:ser>
        <c:dLbls>
          <c:showVal val="1"/>
        </c:dLbls>
        <c:overlap val="-25"/>
        <c:axId val="41906560"/>
        <c:axId val="41908096"/>
      </c:barChart>
      <c:catAx>
        <c:axId val="41906560"/>
        <c:scaling>
          <c:orientation val="minMax"/>
        </c:scaling>
        <c:axPos val="b"/>
        <c:numFmt formatCode="General" sourceLinked="1"/>
        <c:majorTickMark val="none"/>
        <c:tickLblPos val="nextTo"/>
        <c:txPr>
          <a:bodyPr/>
          <a:lstStyle/>
          <a:p>
            <a:pPr>
              <a:defRPr sz="1500" b="1"/>
            </a:pPr>
            <a:endParaRPr lang="pt-BR"/>
          </a:p>
        </c:txPr>
        <c:crossAx val="41908096"/>
        <c:crosses val="autoZero"/>
        <c:auto val="1"/>
        <c:lblAlgn val="ctr"/>
        <c:lblOffset val="100"/>
      </c:catAx>
      <c:valAx>
        <c:axId val="41908096"/>
        <c:scaling>
          <c:orientation val="minMax"/>
        </c:scaling>
        <c:delete val="1"/>
        <c:axPos val="l"/>
        <c:numFmt formatCode="General" sourceLinked="1"/>
        <c:tickLblPos val="none"/>
        <c:crossAx val="41906560"/>
        <c:crosses val="autoZero"/>
        <c:crossBetween val="between"/>
      </c:valAx>
    </c:plotArea>
    <c:legend>
      <c:legendPos val="t"/>
      <c:layout>
        <c:manualLayout>
          <c:xMode val="edge"/>
          <c:yMode val="edge"/>
          <c:x val="0.14086870747629818"/>
          <c:y val="0.85745554117464529"/>
          <c:w val="0.51824673215396788"/>
          <c:h val="5.0954929953622198E-2"/>
        </c:manualLayout>
      </c:layout>
      <c:txPr>
        <a:bodyPr/>
        <a:lstStyle/>
        <a:p>
          <a:pPr>
            <a:defRPr sz="1500"/>
          </a:pPr>
          <a:endParaRPr lang="pt-BR"/>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t-BR"/>
  <c:style val="27"/>
  <c:chart>
    <c:title>
      <c:tx>
        <c:rich>
          <a:bodyPr/>
          <a:lstStyle/>
          <a:p>
            <a:pPr>
              <a:defRPr/>
            </a:pPr>
            <a:r>
              <a:rPr lang="pt-BR"/>
              <a:t>Volume de Vendas e Receita Nominal em tecidos, vestuário e calçados</a:t>
            </a:r>
          </a:p>
          <a:p>
            <a:pPr>
              <a:defRPr/>
            </a:pPr>
            <a:r>
              <a:rPr lang="pt-BR" i="1" u="sng"/>
              <a:t>(Base: Ano anterior, em %)</a:t>
            </a:r>
          </a:p>
        </c:rich>
      </c:tx>
      <c:layout/>
    </c:title>
    <c:plotArea>
      <c:layout>
        <c:manualLayout>
          <c:layoutTarget val="inner"/>
          <c:xMode val="edge"/>
          <c:yMode val="edge"/>
          <c:x val="1.4474831459393539E-2"/>
          <c:y val="0.13485260269070287"/>
          <c:w val="0.97105033708121291"/>
          <c:h val="0.8334680053939777"/>
        </c:manualLayout>
      </c:layout>
      <c:barChart>
        <c:barDir val="col"/>
        <c:grouping val="clustered"/>
        <c:ser>
          <c:idx val="0"/>
          <c:order val="0"/>
          <c:tx>
            <c:strRef>
              <c:f>junho!$B$1</c:f>
              <c:strCache>
                <c:ptCount val="1"/>
                <c:pt idx="0">
                  <c:v>Volume de vendas</c:v>
                </c:pt>
              </c:strCache>
            </c:strRef>
          </c:tx>
          <c:dLbls>
            <c:txPr>
              <a:bodyPr/>
              <a:lstStyle/>
              <a:p>
                <a:pPr>
                  <a:defRPr sz="1800"/>
                </a:pPr>
                <a:endParaRPr lang="pt-BR"/>
              </a:p>
            </c:txPr>
            <c:showVal val="1"/>
          </c:dLbls>
          <c:cat>
            <c:numRef>
              <c:f>junho!$A$2:$A$5</c:f>
              <c:numCache>
                <c:formatCode>General</c:formatCode>
                <c:ptCount val="4"/>
                <c:pt idx="0">
                  <c:v>2008</c:v>
                </c:pt>
                <c:pt idx="1">
                  <c:v>2009</c:v>
                </c:pt>
                <c:pt idx="2">
                  <c:v>2010</c:v>
                </c:pt>
                <c:pt idx="3" formatCode="@">
                  <c:v>2011</c:v>
                </c:pt>
              </c:numCache>
            </c:numRef>
          </c:cat>
          <c:val>
            <c:numRef>
              <c:f>junho!$B$2:$B$5</c:f>
              <c:numCache>
                <c:formatCode>General</c:formatCode>
                <c:ptCount val="4"/>
                <c:pt idx="0">
                  <c:v>4.84</c:v>
                </c:pt>
                <c:pt idx="1">
                  <c:v>-2.72</c:v>
                </c:pt>
                <c:pt idx="2">
                  <c:v>10.62</c:v>
                </c:pt>
                <c:pt idx="3">
                  <c:v>3.58</c:v>
                </c:pt>
              </c:numCache>
            </c:numRef>
          </c:val>
        </c:ser>
        <c:ser>
          <c:idx val="1"/>
          <c:order val="1"/>
          <c:tx>
            <c:strRef>
              <c:f>junho!$C$1</c:f>
              <c:strCache>
                <c:ptCount val="1"/>
                <c:pt idx="0">
                  <c:v>Receita Nominal</c:v>
                </c:pt>
              </c:strCache>
            </c:strRef>
          </c:tx>
          <c:dLbls>
            <c:txPr>
              <a:bodyPr/>
              <a:lstStyle/>
              <a:p>
                <a:pPr>
                  <a:defRPr sz="1800"/>
                </a:pPr>
                <a:endParaRPr lang="pt-BR"/>
              </a:p>
            </c:txPr>
            <c:showVal val="1"/>
          </c:dLbls>
          <c:cat>
            <c:numRef>
              <c:f>junho!$A$2:$A$5</c:f>
              <c:numCache>
                <c:formatCode>General</c:formatCode>
                <c:ptCount val="4"/>
                <c:pt idx="0">
                  <c:v>2008</c:v>
                </c:pt>
                <c:pt idx="1">
                  <c:v>2009</c:v>
                </c:pt>
                <c:pt idx="2">
                  <c:v>2010</c:v>
                </c:pt>
                <c:pt idx="3" formatCode="@">
                  <c:v>2011</c:v>
                </c:pt>
              </c:numCache>
            </c:numRef>
          </c:cat>
          <c:val>
            <c:numRef>
              <c:f>junho!$C$2:$C$5</c:f>
              <c:numCache>
                <c:formatCode>0.0</c:formatCode>
                <c:ptCount val="4"/>
                <c:pt idx="0" formatCode="General">
                  <c:v>10.68</c:v>
                </c:pt>
                <c:pt idx="1">
                  <c:v>4</c:v>
                </c:pt>
                <c:pt idx="2" formatCode="General">
                  <c:v>16.55</c:v>
                </c:pt>
                <c:pt idx="3" formatCode="General">
                  <c:v>11.82</c:v>
                </c:pt>
              </c:numCache>
            </c:numRef>
          </c:val>
        </c:ser>
        <c:dLbls>
          <c:showVal val="1"/>
        </c:dLbls>
        <c:overlap val="-25"/>
        <c:axId val="70403584"/>
        <c:axId val="70405120"/>
      </c:barChart>
      <c:catAx>
        <c:axId val="70403584"/>
        <c:scaling>
          <c:orientation val="minMax"/>
        </c:scaling>
        <c:axPos val="b"/>
        <c:numFmt formatCode="General" sourceLinked="1"/>
        <c:majorTickMark val="none"/>
        <c:tickLblPos val="nextTo"/>
        <c:txPr>
          <a:bodyPr/>
          <a:lstStyle/>
          <a:p>
            <a:pPr>
              <a:defRPr sz="1500" b="1"/>
            </a:pPr>
            <a:endParaRPr lang="pt-BR"/>
          </a:p>
        </c:txPr>
        <c:crossAx val="70405120"/>
        <c:crosses val="autoZero"/>
        <c:auto val="1"/>
        <c:lblAlgn val="ctr"/>
        <c:lblOffset val="100"/>
      </c:catAx>
      <c:valAx>
        <c:axId val="70405120"/>
        <c:scaling>
          <c:orientation val="minMax"/>
        </c:scaling>
        <c:delete val="1"/>
        <c:axPos val="l"/>
        <c:numFmt formatCode="General" sourceLinked="1"/>
        <c:tickLblPos val="none"/>
        <c:crossAx val="70403584"/>
        <c:crosses val="autoZero"/>
        <c:crossBetween val="between"/>
      </c:valAx>
    </c:plotArea>
    <c:legend>
      <c:legendPos val="t"/>
      <c:layout>
        <c:manualLayout>
          <c:xMode val="edge"/>
          <c:yMode val="edge"/>
          <c:x val="0.41732988228994861"/>
          <c:y val="0.92346817265625658"/>
          <c:w val="0.40777910806233603"/>
          <c:h val="5.0954929953622226E-2"/>
        </c:manualLayout>
      </c:layout>
      <c:txPr>
        <a:bodyPr/>
        <a:lstStyle/>
        <a:p>
          <a:pPr>
            <a:defRPr sz="1500"/>
          </a:pPr>
          <a:endParaRPr lang="pt-BR"/>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pt-BR"/>
  <c:chart>
    <c:autoTitleDeleted val="1"/>
    <c:plotArea>
      <c:layout/>
      <c:barChart>
        <c:barDir val="bar"/>
        <c:grouping val="clustered"/>
        <c:ser>
          <c:idx val="0"/>
          <c:order val="0"/>
          <c:tx>
            <c:strRef>
              <c:f>Plan1!$B$1</c:f>
              <c:strCache>
                <c:ptCount val="1"/>
                <c:pt idx="0">
                  <c:v>Série 1</c:v>
                </c:pt>
              </c:strCache>
            </c:strRef>
          </c:tx>
          <c:spPr>
            <a:solidFill>
              <a:srgbClr val="666633"/>
            </a:solidFill>
            <a:ln>
              <a:noFill/>
            </a:ln>
          </c:spPr>
          <c:dLbls>
            <c:numFmt formatCode="#,##0" sourceLinked="0"/>
            <c:txPr>
              <a:bodyPr/>
              <a:lstStyle/>
              <a:p>
                <a:pPr>
                  <a:defRPr sz="1400"/>
                </a:pPr>
                <a:endParaRPr lang="pt-BR"/>
              </a:p>
            </c:txPr>
            <c:showVal val="1"/>
          </c:dLbls>
          <c:cat>
            <c:strRef>
              <c:f>Plan1!$A$2:$A$20</c:f>
              <c:strCache>
                <c:ptCount val="19"/>
                <c:pt idx="0">
                  <c:v>Outros</c:v>
                </c:pt>
                <c:pt idx="1">
                  <c:v>Saúde e segurança do trabalho</c:v>
                </c:pt>
                <c:pt idx="2">
                  <c:v>Política de desenvolvimento regional</c:v>
                </c:pt>
                <c:pt idx="3">
                  <c:v>Mercado informal e pirataria</c:v>
                </c:pt>
                <c:pt idx="4">
                  <c:v>Micro e pequenas empresas</c:v>
                </c:pt>
                <c:pt idx="5">
                  <c:v>Defesa da concorrência / regulamentação do CADE</c:v>
                </c:pt>
                <c:pt idx="6">
                  <c:v>Marcos regulatórios</c:v>
                </c:pt>
                <c:pt idx="7">
                  <c:v>Controle e gestão do gasto público</c:v>
                </c:pt>
                <c:pt idx="8">
                  <c:v>Política cambial</c:v>
                </c:pt>
                <c:pt idx="9">
                  <c:v>Redução da burocracia</c:v>
                </c:pt>
                <c:pt idx="10">
                  <c:v>Meio ambiente</c:v>
                </c:pt>
                <c:pt idx="11">
                  <c:v>Financiamento e juros</c:v>
                </c:pt>
                <c:pt idx="12">
                  <c:v>Educação</c:v>
                </c:pt>
                <c:pt idx="13">
                  <c:v>Comércio exterior</c:v>
                </c:pt>
                <c:pt idx="14">
                  <c:v>Política Industrial e desenvolvimento de cadeias produtivas</c:v>
                </c:pt>
                <c:pt idx="15">
                  <c:v>Legislação trabalhista</c:v>
                </c:pt>
                <c:pt idx="16">
                  <c:v>Inovação</c:v>
                </c:pt>
                <c:pt idx="17">
                  <c:v>Infraestrutura</c:v>
                </c:pt>
                <c:pt idx="18">
                  <c:v>Tributação</c:v>
                </c:pt>
              </c:strCache>
            </c:strRef>
          </c:cat>
          <c:val>
            <c:numRef>
              <c:f>Plan1!$B$2:$B$20</c:f>
              <c:numCache>
                <c:formatCode>0.0</c:formatCode>
                <c:ptCount val="19"/>
                <c:pt idx="0">
                  <c:v>8.8888888888888893</c:v>
                </c:pt>
                <c:pt idx="1">
                  <c:v>8.8888888888888893</c:v>
                </c:pt>
                <c:pt idx="2">
                  <c:v>15.555555555555586</c:v>
                </c:pt>
                <c:pt idx="3">
                  <c:v>22.222222222222126</c:v>
                </c:pt>
                <c:pt idx="4">
                  <c:v>22.222222222222126</c:v>
                </c:pt>
                <c:pt idx="5">
                  <c:v>31.111111111111164</c:v>
                </c:pt>
                <c:pt idx="6">
                  <c:v>37.777777777777779</c:v>
                </c:pt>
                <c:pt idx="7">
                  <c:v>44.444444444444237</c:v>
                </c:pt>
                <c:pt idx="8">
                  <c:v>44.444444444444237</c:v>
                </c:pt>
                <c:pt idx="9">
                  <c:v>46.666666666666458</c:v>
                </c:pt>
                <c:pt idx="10">
                  <c:v>48.888888888888886</c:v>
                </c:pt>
                <c:pt idx="11">
                  <c:v>51.111111111111121</c:v>
                </c:pt>
                <c:pt idx="12">
                  <c:v>57.777777777777786</c:v>
                </c:pt>
                <c:pt idx="13">
                  <c:v>62.222222222222328</c:v>
                </c:pt>
                <c:pt idx="14">
                  <c:v>71.111111111111114</c:v>
                </c:pt>
                <c:pt idx="15">
                  <c:v>75.555555555555458</c:v>
                </c:pt>
                <c:pt idx="16">
                  <c:v>80</c:v>
                </c:pt>
                <c:pt idx="17">
                  <c:v>84.444444444444656</c:v>
                </c:pt>
                <c:pt idx="18">
                  <c:v>84.444444444444656</c:v>
                </c:pt>
              </c:numCache>
            </c:numRef>
          </c:val>
        </c:ser>
        <c:gapWidth val="90"/>
        <c:axId val="103459840"/>
        <c:axId val="103760640"/>
      </c:barChart>
      <c:catAx>
        <c:axId val="103459840"/>
        <c:scaling>
          <c:orientation val="minMax"/>
        </c:scaling>
        <c:axPos val="l"/>
        <c:tickLblPos val="nextTo"/>
        <c:txPr>
          <a:bodyPr/>
          <a:lstStyle/>
          <a:p>
            <a:pPr>
              <a:defRPr sz="1400"/>
            </a:pPr>
            <a:endParaRPr lang="pt-BR"/>
          </a:p>
        </c:txPr>
        <c:crossAx val="103760640"/>
        <c:crosses val="autoZero"/>
        <c:auto val="1"/>
        <c:lblAlgn val="ctr"/>
        <c:lblOffset val="100"/>
      </c:catAx>
      <c:valAx>
        <c:axId val="103760640"/>
        <c:scaling>
          <c:orientation val="minMax"/>
        </c:scaling>
        <c:delete val="1"/>
        <c:axPos val="b"/>
        <c:numFmt formatCode="0.0" sourceLinked="1"/>
        <c:tickLblPos val="none"/>
        <c:crossAx val="103459840"/>
        <c:crosses val="autoZero"/>
        <c:crossBetween val="between"/>
      </c:valAx>
    </c:plotArea>
    <c:plotVisOnly val="1"/>
  </c:chart>
  <c:txPr>
    <a:bodyPr/>
    <a:lstStyle/>
    <a:p>
      <a:pPr>
        <a:defRPr sz="1800"/>
      </a:pPr>
      <a:endParaRPr lang="pt-BR"/>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1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1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1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1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1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1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1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1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4C4B2B-245F-44CF-AFD9-85D38DF42737}" type="doc">
      <dgm:prSet loTypeId="urn:microsoft.com/office/officeart/2005/8/layout/list1" loCatId="list" qsTypeId="urn:microsoft.com/office/officeart/2005/8/quickstyle/simple2" qsCatId="simple" csTypeId="urn:microsoft.com/office/officeart/2005/8/colors/accent1_1" csCatId="accent1" phldr="1"/>
      <dgm:spPr/>
      <dgm:t>
        <a:bodyPr/>
        <a:lstStyle/>
        <a:p>
          <a:endParaRPr lang="pt-BR"/>
        </a:p>
      </dgm:t>
    </dgm:pt>
    <dgm:pt modelId="{35FE6962-1437-4495-B607-81CD262CFA6D}">
      <dgm:prSet custT="1"/>
      <dgm:spPr/>
      <dgm:t>
        <a:bodyPr/>
        <a:lstStyle/>
        <a:p>
          <a:pPr algn="ctr" rtl="0">
            <a:lnSpc>
              <a:spcPct val="110000"/>
            </a:lnSpc>
            <a:spcBef>
              <a:spcPts val="0"/>
            </a:spcBef>
            <a:spcAft>
              <a:spcPts val="0"/>
            </a:spcAft>
          </a:pPr>
          <a:r>
            <a:rPr lang="pt-BR" sz="1700" b="1" dirty="0" smtClean="0">
              <a:effectLst/>
            </a:rPr>
            <a:t>AGENDA PRIORITÁRIA DO SETOR TÊXTIL</a:t>
          </a:r>
          <a:endParaRPr lang="pt-BR" sz="1700" b="1" dirty="0">
            <a:effectLst/>
          </a:endParaRPr>
        </a:p>
      </dgm:t>
    </dgm:pt>
    <dgm:pt modelId="{E1E6819E-B357-41E1-8C08-C4E49736B7C8}" type="parTrans" cxnId="{6549303C-558E-4F0E-B2BB-7A4342DC170E}">
      <dgm:prSet/>
      <dgm:spPr/>
      <dgm:t>
        <a:bodyPr/>
        <a:lstStyle/>
        <a:p>
          <a:pPr algn="ctr">
            <a:lnSpc>
              <a:spcPct val="110000"/>
            </a:lnSpc>
            <a:spcBef>
              <a:spcPts val="0"/>
            </a:spcBef>
            <a:spcAft>
              <a:spcPts val="0"/>
            </a:spcAft>
          </a:pPr>
          <a:endParaRPr lang="pt-BR" sz="1700" b="1" dirty="0">
            <a:effectLst>
              <a:outerShdw blurRad="38100" dist="38100" dir="2700000" algn="tl">
                <a:srgbClr val="000000">
                  <a:alpha val="43137"/>
                </a:srgbClr>
              </a:outerShdw>
            </a:effectLst>
          </a:endParaRPr>
        </a:p>
      </dgm:t>
    </dgm:pt>
    <dgm:pt modelId="{2DCA34FF-E9E0-4754-9ECA-3C87D0754DD9}" type="sibTrans" cxnId="{6549303C-558E-4F0E-B2BB-7A4342DC170E}">
      <dgm:prSet custT="1"/>
      <dgm:spPr/>
      <dgm:t>
        <a:bodyPr/>
        <a:lstStyle/>
        <a:p>
          <a:pPr algn="ctr">
            <a:lnSpc>
              <a:spcPct val="110000"/>
            </a:lnSpc>
            <a:spcBef>
              <a:spcPts val="0"/>
            </a:spcBef>
            <a:spcAft>
              <a:spcPts val="0"/>
            </a:spcAft>
          </a:pPr>
          <a:endParaRPr lang="pt-BR" sz="1700" b="1" dirty="0">
            <a:effectLst>
              <a:outerShdw blurRad="38100" dist="38100" dir="2700000" algn="tl">
                <a:srgbClr val="000000">
                  <a:alpha val="43137"/>
                </a:srgbClr>
              </a:outerShdw>
            </a:effectLst>
          </a:endParaRPr>
        </a:p>
      </dgm:t>
    </dgm:pt>
    <dgm:pt modelId="{6F1999D1-E382-4005-B569-D5A6CE531683}">
      <dgm:prSet custT="1"/>
      <dgm:spPr/>
      <dgm:t>
        <a:bodyPr/>
        <a:lstStyle/>
        <a:p>
          <a:pPr algn="ctr" rtl="0">
            <a:lnSpc>
              <a:spcPct val="110000"/>
            </a:lnSpc>
            <a:spcBef>
              <a:spcPts val="0"/>
            </a:spcBef>
            <a:spcAft>
              <a:spcPts val="0"/>
            </a:spcAft>
          </a:pPr>
          <a:r>
            <a:rPr lang="pt-BR" sz="1700" b="1" dirty="0" smtClean="0">
              <a:effectLst/>
            </a:rPr>
            <a:t>CONQUISTAS RECENTES MAIS RELEVANTES</a:t>
          </a:r>
          <a:endParaRPr lang="pt-BR" sz="1700" b="1" dirty="0">
            <a:effectLst/>
          </a:endParaRPr>
        </a:p>
      </dgm:t>
    </dgm:pt>
    <dgm:pt modelId="{09B194C4-28FB-4F9C-AFB6-2B6E7D607D22}" type="parTrans" cxnId="{8CF58EB7-7790-4DD4-8290-AFC9A97A2121}">
      <dgm:prSet/>
      <dgm:spPr/>
      <dgm:t>
        <a:bodyPr/>
        <a:lstStyle/>
        <a:p>
          <a:pPr algn="ctr">
            <a:lnSpc>
              <a:spcPct val="110000"/>
            </a:lnSpc>
            <a:spcBef>
              <a:spcPts val="0"/>
            </a:spcBef>
            <a:spcAft>
              <a:spcPts val="0"/>
            </a:spcAft>
          </a:pPr>
          <a:endParaRPr lang="pt-BR" sz="1700" b="1" dirty="0">
            <a:effectLst>
              <a:outerShdw blurRad="38100" dist="38100" dir="2700000" algn="tl">
                <a:srgbClr val="000000">
                  <a:alpha val="43137"/>
                </a:srgbClr>
              </a:outerShdw>
            </a:effectLst>
          </a:endParaRPr>
        </a:p>
      </dgm:t>
    </dgm:pt>
    <dgm:pt modelId="{2E225363-6E73-4A04-817C-E0DF9ABC58D5}" type="sibTrans" cxnId="{8CF58EB7-7790-4DD4-8290-AFC9A97A2121}">
      <dgm:prSet/>
      <dgm:spPr/>
      <dgm:t>
        <a:bodyPr/>
        <a:lstStyle/>
        <a:p>
          <a:pPr algn="ctr">
            <a:lnSpc>
              <a:spcPct val="110000"/>
            </a:lnSpc>
            <a:spcBef>
              <a:spcPts val="0"/>
            </a:spcBef>
            <a:spcAft>
              <a:spcPts val="0"/>
            </a:spcAft>
          </a:pPr>
          <a:endParaRPr lang="pt-BR" sz="1700" b="1" dirty="0">
            <a:effectLst>
              <a:outerShdw blurRad="38100" dist="38100" dir="2700000" algn="tl">
                <a:srgbClr val="000000">
                  <a:alpha val="43137"/>
                </a:srgbClr>
              </a:outerShdw>
            </a:effectLst>
          </a:endParaRPr>
        </a:p>
      </dgm:t>
    </dgm:pt>
    <dgm:pt modelId="{FD112794-C1A8-4BD5-9926-B3C4E92704E0}">
      <dgm:prSet custT="1"/>
      <dgm:spPr/>
      <dgm:t>
        <a:bodyPr/>
        <a:lstStyle/>
        <a:p>
          <a:pPr algn="ctr" rtl="0">
            <a:lnSpc>
              <a:spcPct val="110000"/>
            </a:lnSpc>
            <a:spcBef>
              <a:spcPts val="0"/>
            </a:spcBef>
            <a:spcAft>
              <a:spcPts val="0"/>
            </a:spcAft>
          </a:pPr>
          <a:r>
            <a:rPr lang="pt-BR" sz="1700" b="1" dirty="0" smtClean="0">
              <a:effectLst/>
            </a:rPr>
            <a:t>ATUAÇÃO NOS TRÊS PODERES</a:t>
          </a:r>
          <a:endParaRPr lang="pt-BR" sz="1700" b="1" dirty="0">
            <a:effectLst/>
          </a:endParaRPr>
        </a:p>
      </dgm:t>
    </dgm:pt>
    <dgm:pt modelId="{4BF04C52-5B41-434A-99F1-4BF9E9484E20}" type="sibTrans" cxnId="{062F1409-5D31-49CA-8887-AD4C76D71247}">
      <dgm:prSet/>
      <dgm:spPr/>
      <dgm:t>
        <a:bodyPr/>
        <a:lstStyle/>
        <a:p>
          <a:pPr>
            <a:lnSpc>
              <a:spcPct val="110000"/>
            </a:lnSpc>
            <a:spcBef>
              <a:spcPts val="0"/>
            </a:spcBef>
            <a:spcAft>
              <a:spcPts val="0"/>
            </a:spcAft>
          </a:pPr>
          <a:endParaRPr lang="pt-BR" sz="1700">
            <a:effectLst>
              <a:outerShdw blurRad="38100" dist="38100" dir="2700000" algn="tl">
                <a:srgbClr val="000000">
                  <a:alpha val="43137"/>
                </a:srgbClr>
              </a:outerShdw>
            </a:effectLst>
          </a:endParaRPr>
        </a:p>
      </dgm:t>
    </dgm:pt>
    <dgm:pt modelId="{D00F8969-1CF3-4BA3-94CE-7987F8DFC3F1}" type="parTrans" cxnId="{062F1409-5D31-49CA-8887-AD4C76D71247}">
      <dgm:prSet/>
      <dgm:spPr/>
      <dgm:t>
        <a:bodyPr/>
        <a:lstStyle/>
        <a:p>
          <a:pPr>
            <a:lnSpc>
              <a:spcPct val="110000"/>
            </a:lnSpc>
            <a:spcBef>
              <a:spcPts val="0"/>
            </a:spcBef>
            <a:spcAft>
              <a:spcPts val="0"/>
            </a:spcAft>
          </a:pPr>
          <a:endParaRPr lang="pt-BR" sz="1700">
            <a:effectLst>
              <a:outerShdw blurRad="38100" dist="38100" dir="2700000" algn="tl">
                <a:srgbClr val="000000">
                  <a:alpha val="43137"/>
                </a:srgbClr>
              </a:outerShdw>
            </a:effectLst>
          </a:endParaRPr>
        </a:p>
      </dgm:t>
    </dgm:pt>
    <dgm:pt modelId="{A71D9C81-F9B0-4AFE-A50F-5D828914E76A}">
      <dgm:prSet custT="1"/>
      <dgm:spPr/>
      <dgm:t>
        <a:bodyPr/>
        <a:lstStyle/>
        <a:p>
          <a:pPr algn="ctr" rtl="0">
            <a:lnSpc>
              <a:spcPct val="110000"/>
            </a:lnSpc>
            <a:spcBef>
              <a:spcPts val="0"/>
            </a:spcBef>
            <a:spcAft>
              <a:spcPts val="0"/>
            </a:spcAft>
          </a:pPr>
          <a:r>
            <a:rPr lang="pt-BR" sz="1700" b="1" dirty="0" smtClean="0">
              <a:effectLst/>
            </a:rPr>
            <a:t>ESTRUTURA ABIT</a:t>
          </a:r>
          <a:endParaRPr lang="pt-BR" sz="1700" b="1" dirty="0">
            <a:effectLst/>
          </a:endParaRPr>
        </a:p>
      </dgm:t>
    </dgm:pt>
    <dgm:pt modelId="{22FCAED1-04AD-4CAA-99EF-6437AF116BCE}" type="parTrans" cxnId="{16F51716-BCD6-4FA4-97AE-85BC4447092E}">
      <dgm:prSet/>
      <dgm:spPr/>
      <dgm:t>
        <a:bodyPr/>
        <a:lstStyle/>
        <a:p>
          <a:endParaRPr lang="pt-BR" sz="1700"/>
        </a:p>
      </dgm:t>
    </dgm:pt>
    <dgm:pt modelId="{445DB7A4-9431-455D-B6AB-017DD65A6AB0}" type="sibTrans" cxnId="{16F51716-BCD6-4FA4-97AE-85BC4447092E}">
      <dgm:prSet/>
      <dgm:spPr/>
      <dgm:t>
        <a:bodyPr/>
        <a:lstStyle/>
        <a:p>
          <a:endParaRPr lang="pt-BR" sz="1700"/>
        </a:p>
      </dgm:t>
    </dgm:pt>
    <dgm:pt modelId="{73679EF8-5AB2-4C6E-B28A-9C6422BB6D09}">
      <dgm:prSet custT="1"/>
      <dgm:spPr/>
      <dgm:t>
        <a:bodyPr/>
        <a:lstStyle/>
        <a:p>
          <a:pPr algn="ctr" rtl="0">
            <a:lnSpc>
              <a:spcPct val="110000"/>
            </a:lnSpc>
            <a:spcBef>
              <a:spcPts val="0"/>
            </a:spcBef>
            <a:spcAft>
              <a:spcPts val="0"/>
            </a:spcAft>
          </a:pPr>
          <a:r>
            <a:rPr lang="pt-BR" sz="1700" b="1" dirty="0" smtClean="0">
              <a:effectLst/>
            </a:rPr>
            <a:t>RELEVÂNCIA DO SETOR, CONJUNTURA ATUAL E</a:t>
          </a:r>
        </a:p>
        <a:p>
          <a:pPr algn="ctr" rtl="0">
            <a:lnSpc>
              <a:spcPct val="110000"/>
            </a:lnSpc>
            <a:spcBef>
              <a:spcPts val="0"/>
            </a:spcBef>
            <a:spcAft>
              <a:spcPts val="0"/>
            </a:spcAft>
          </a:pPr>
          <a:r>
            <a:rPr lang="pt-BR" sz="1700" b="1" dirty="0" smtClean="0">
              <a:effectLst/>
            </a:rPr>
            <a:t> SITUAÇÃO DA INDÚSTRIA</a:t>
          </a:r>
          <a:endParaRPr lang="pt-BR" sz="1700" b="1" dirty="0">
            <a:effectLst/>
          </a:endParaRPr>
        </a:p>
      </dgm:t>
    </dgm:pt>
    <dgm:pt modelId="{6151D15F-83BF-40DB-9790-1805ADE865CC}" type="parTrans" cxnId="{07E176A7-374A-41E1-8772-EFD36AC5A673}">
      <dgm:prSet/>
      <dgm:spPr/>
      <dgm:t>
        <a:bodyPr/>
        <a:lstStyle/>
        <a:p>
          <a:endParaRPr lang="pt-BR" sz="1700"/>
        </a:p>
      </dgm:t>
    </dgm:pt>
    <dgm:pt modelId="{1A7099B6-130E-4433-8529-9484F5F8F05F}" type="sibTrans" cxnId="{07E176A7-374A-41E1-8772-EFD36AC5A673}">
      <dgm:prSet/>
      <dgm:spPr/>
      <dgm:t>
        <a:bodyPr/>
        <a:lstStyle/>
        <a:p>
          <a:endParaRPr lang="pt-BR" sz="1700"/>
        </a:p>
      </dgm:t>
    </dgm:pt>
    <dgm:pt modelId="{46A8D8DB-39BA-4431-947E-B913D2E528D5}">
      <dgm:prSet custT="1"/>
      <dgm:spPr/>
      <dgm:t>
        <a:bodyPr/>
        <a:lstStyle/>
        <a:p>
          <a:pPr algn="ctr" rtl="0">
            <a:lnSpc>
              <a:spcPct val="110000"/>
            </a:lnSpc>
            <a:spcBef>
              <a:spcPts val="0"/>
            </a:spcBef>
            <a:spcAft>
              <a:spcPts val="0"/>
            </a:spcAft>
          </a:pPr>
          <a:r>
            <a:rPr lang="pt-BR" sz="1700" b="1" dirty="0" smtClean="0">
              <a:effectLst/>
            </a:rPr>
            <a:t>TEXBRASIL</a:t>
          </a:r>
          <a:endParaRPr lang="pt-BR" sz="1700" b="1" dirty="0">
            <a:effectLst/>
          </a:endParaRPr>
        </a:p>
      </dgm:t>
    </dgm:pt>
    <dgm:pt modelId="{C0963FB7-0271-4C1F-8804-C2410DBFC42C}" type="parTrans" cxnId="{74B20AF3-69A5-4C10-AF9A-B5CEC23E7F77}">
      <dgm:prSet/>
      <dgm:spPr/>
      <dgm:t>
        <a:bodyPr/>
        <a:lstStyle/>
        <a:p>
          <a:endParaRPr lang="pt-BR" sz="1700"/>
        </a:p>
      </dgm:t>
    </dgm:pt>
    <dgm:pt modelId="{C3AC3DF5-8DA1-49AB-924A-0674D3FCE257}" type="sibTrans" cxnId="{74B20AF3-69A5-4C10-AF9A-B5CEC23E7F77}">
      <dgm:prSet/>
      <dgm:spPr/>
      <dgm:t>
        <a:bodyPr/>
        <a:lstStyle/>
        <a:p>
          <a:endParaRPr lang="pt-BR" sz="1700"/>
        </a:p>
      </dgm:t>
    </dgm:pt>
    <dgm:pt modelId="{137C19F1-70EA-4813-BCE8-C72404F0CF1F}">
      <dgm:prSet custT="1"/>
      <dgm:spPr/>
      <dgm:t>
        <a:bodyPr/>
        <a:lstStyle/>
        <a:p>
          <a:pPr algn="ctr" rtl="0">
            <a:lnSpc>
              <a:spcPct val="110000"/>
            </a:lnSpc>
            <a:spcBef>
              <a:spcPts val="0"/>
            </a:spcBef>
            <a:spcAft>
              <a:spcPts val="0"/>
            </a:spcAft>
          </a:pPr>
          <a:r>
            <a:rPr lang="pt-BR" sz="1700" b="1" dirty="0" smtClean="0">
              <a:effectLst/>
            </a:rPr>
            <a:t>EMPREGA BRASIL</a:t>
          </a:r>
          <a:endParaRPr lang="pt-BR" sz="1700" b="1" dirty="0">
            <a:effectLst/>
          </a:endParaRPr>
        </a:p>
      </dgm:t>
    </dgm:pt>
    <dgm:pt modelId="{1AFF29A5-3CBF-4F86-9B6F-16FB3689E631}" type="parTrans" cxnId="{9D686049-F6FE-4E34-9A8B-1E928B66603B}">
      <dgm:prSet/>
      <dgm:spPr/>
      <dgm:t>
        <a:bodyPr/>
        <a:lstStyle/>
        <a:p>
          <a:endParaRPr lang="pt-BR" sz="1700"/>
        </a:p>
      </dgm:t>
    </dgm:pt>
    <dgm:pt modelId="{3C62A601-7011-43A8-A748-B9E718B942A1}" type="sibTrans" cxnId="{9D686049-F6FE-4E34-9A8B-1E928B66603B}">
      <dgm:prSet/>
      <dgm:spPr/>
      <dgm:t>
        <a:bodyPr/>
        <a:lstStyle/>
        <a:p>
          <a:endParaRPr lang="pt-BR" sz="1700"/>
        </a:p>
      </dgm:t>
    </dgm:pt>
    <dgm:pt modelId="{618B92D4-6BF8-4BA5-9127-CF70C15EE880}" type="pres">
      <dgm:prSet presAssocID="{C14C4B2B-245F-44CF-AFD9-85D38DF42737}" presName="linear" presStyleCnt="0">
        <dgm:presLayoutVars>
          <dgm:dir/>
          <dgm:animLvl val="lvl"/>
          <dgm:resizeHandles val="exact"/>
        </dgm:presLayoutVars>
      </dgm:prSet>
      <dgm:spPr/>
      <dgm:t>
        <a:bodyPr/>
        <a:lstStyle/>
        <a:p>
          <a:endParaRPr lang="pt-BR"/>
        </a:p>
      </dgm:t>
    </dgm:pt>
    <dgm:pt modelId="{0F52EF82-44AC-4BBA-A921-65E0DB72C6D1}" type="pres">
      <dgm:prSet presAssocID="{A71D9C81-F9B0-4AFE-A50F-5D828914E76A}" presName="parentLin" presStyleCnt="0"/>
      <dgm:spPr/>
      <dgm:t>
        <a:bodyPr/>
        <a:lstStyle/>
        <a:p>
          <a:endParaRPr lang="pt-BR"/>
        </a:p>
      </dgm:t>
    </dgm:pt>
    <dgm:pt modelId="{C6011731-FAB4-4C04-B4D5-0E57DF904210}" type="pres">
      <dgm:prSet presAssocID="{A71D9C81-F9B0-4AFE-A50F-5D828914E76A}" presName="parentLeftMargin" presStyleLbl="node1" presStyleIdx="0" presStyleCnt="7"/>
      <dgm:spPr/>
      <dgm:t>
        <a:bodyPr/>
        <a:lstStyle/>
        <a:p>
          <a:endParaRPr lang="pt-BR"/>
        </a:p>
      </dgm:t>
    </dgm:pt>
    <dgm:pt modelId="{7922D1D4-51E2-4A35-8B77-D2BD350DB758}" type="pres">
      <dgm:prSet presAssocID="{A71D9C81-F9B0-4AFE-A50F-5D828914E76A}" presName="parentText" presStyleLbl="node1" presStyleIdx="0" presStyleCnt="7" custScaleX="125714">
        <dgm:presLayoutVars>
          <dgm:chMax val="0"/>
          <dgm:bulletEnabled val="1"/>
        </dgm:presLayoutVars>
      </dgm:prSet>
      <dgm:spPr/>
      <dgm:t>
        <a:bodyPr/>
        <a:lstStyle/>
        <a:p>
          <a:endParaRPr lang="pt-BR"/>
        </a:p>
      </dgm:t>
    </dgm:pt>
    <dgm:pt modelId="{8231CAE3-C816-4DE7-9B58-DC7E9983028A}" type="pres">
      <dgm:prSet presAssocID="{A71D9C81-F9B0-4AFE-A50F-5D828914E76A}" presName="negativeSpace" presStyleCnt="0"/>
      <dgm:spPr/>
      <dgm:t>
        <a:bodyPr/>
        <a:lstStyle/>
        <a:p>
          <a:endParaRPr lang="pt-BR"/>
        </a:p>
      </dgm:t>
    </dgm:pt>
    <dgm:pt modelId="{A6F10B79-E38A-4B4C-8E83-9993DD61C087}" type="pres">
      <dgm:prSet presAssocID="{A71D9C81-F9B0-4AFE-A50F-5D828914E76A}" presName="childText" presStyleLbl="conFgAcc1" presStyleIdx="0" presStyleCnt="7">
        <dgm:presLayoutVars>
          <dgm:bulletEnabled val="1"/>
        </dgm:presLayoutVars>
      </dgm:prSet>
      <dgm:spPr/>
      <dgm:t>
        <a:bodyPr/>
        <a:lstStyle/>
        <a:p>
          <a:endParaRPr lang="pt-BR"/>
        </a:p>
      </dgm:t>
    </dgm:pt>
    <dgm:pt modelId="{7D31E329-2DFC-4C32-A48A-C58F48B7030B}" type="pres">
      <dgm:prSet presAssocID="{445DB7A4-9431-455D-B6AB-017DD65A6AB0}" presName="spaceBetweenRectangles" presStyleCnt="0"/>
      <dgm:spPr/>
      <dgm:t>
        <a:bodyPr/>
        <a:lstStyle/>
        <a:p>
          <a:endParaRPr lang="pt-BR"/>
        </a:p>
      </dgm:t>
    </dgm:pt>
    <dgm:pt modelId="{957A192A-3B85-440D-AD39-F5802FC16B1D}" type="pres">
      <dgm:prSet presAssocID="{73679EF8-5AB2-4C6E-B28A-9C6422BB6D09}" presName="parentLin" presStyleCnt="0"/>
      <dgm:spPr/>
      <dgm:t>
        <a:bodyPr/>
        <a:lstStyle/>
        <a:p>
          <a:endParaRPr lang="pt-BR"/>
        </a:p>
      </dgm:t>
    </dgm:pt>
    <dgm:pt modelId="{FFCCFF93-7043-4E19-9B30-B274DF196321}" type="pres">
      <dgm:prSet presAssocID="{73679EF8-5AB2-4C6E-B28A-9C6422BB6D09}" presName="parentLeftMargin" presStyleLbl="node1" presStyleIdx="0" presStyleCnt="7"/>
      <dgm:spPr/>
      <dgm:t>
        <a:bodyPr/>
        <a:lstStyle/>
        <a:p>
          <a:endParaRPr lang="pt-BR"/>
        </a:p>
      </dgm:t>
    </dgm:pt>
    <dgm:pt modelId="{08256AA0-9640-4158-83FB-BEA93F5BAFB1}" type="pres">
      <dgm:prSet presAssocID="{73679EF8-5AB2-4C6E-B28A-9C6422BB6D09}" presName="parentText" presStyleLbl="node1" presStyleIdx="1" presStyleCnt="7" custScaleX="126856">
        <dgm:presLayoutVars>
          <dgm:chMax val="0"/>
          <dgm:bulletEnabled val="1"/>
        </dgm:presLayoutVars>
      </dgm:prSet>
      <dgm:spPr/>
      <dgm:t>
        <a:bodyPr/>
        <a:lstStyle/>
        <a:p>
          <a:endParaRPr lang="pt-BR"/>
        </a:p>
      </dgm:t>
    </dgm:pt>
    <dgm:pt modelId="{9848CAE3-3B90-44B3-A4F4-015B7C72F6D0}" type="pres">
      <dgm:prSet presAssocID="{73679EF8-5AB2-4C6E-B28A-9C6422BB6D09}" presName="negativeSpace" presStyleCnt="0"/>
      <dgm:spPr/>
      <dgm:t>
        <a:bodyPr/>
        <a:lstStyle/>
        <a:p>
          <a:endParaRPr lang="pt-BR"/>
        </a:p>
      </dgm:t>
    </dgm:pt>
    <dgm:pt modelId="{FC315C91-7744-48D7-B075-E1BFEC7B84F6}" type="pres">
      <dgm:prSet presAssocID="{73679EF8-5AB2-4C6E-B28A-9C6422BB6D09}" presName="childText" presStyleLbl="conFgAcc1" presStyleIdx="1" presStyleCnt="7">
        <dgm:presLayoutVars>
          <dgm:bulletEnabled val="1"/>
        </dgm:presLayoutVars>
      </dgm:prSet>
      <dgm:spPr/>
      <dgm:t>
        <a:bodyPr/>
        <a:lstStyle/>
        <a:p>
          <a:endParaRPr lang="pt-BR"/>
        </a:p>
      </dgm:t>
    </dgm:pt>
    <dgm:pt modelId="{36C8ADCB-5D14-415A-9FCC-BEC21EBC5CCC}" type="pres">
      <dgm:prSet presAssocID="{1A7099B6-130E-4433-8529-9484F5F8F05F}" presName="spaceBetweenRectangles" presStyleCnt="0"/>
      <dgm:spPr/>
      <dgm:t>
        <a:bodyPr/>
        <a:lstStyle/>
        <a:p>
          <a:endParaRPr lang="pt-BR"/>
        </a:p>
      </dgm:t>
    </dgm:pt>
    <dgm:pt modelId="{77847353-E79B-409C-851E-FEDB3B72640F}" type="pres">
      <dgm:prSet presAssocID="{35FE6962-1437-4495-B607-81CD262CFA6D}" presName="parentLin" presStyleCnt="0"/>
      <dgm:spPr/>
      <dgm:t>
        <a:bodyPr/>
        <a:lstStyle/>
        <a:p>
          <a:endParaRPr lang="pt-BR"/>
        </a:p>
      </dgm:t>
    </dgm:pt>
    <dgm:pt modelId="{F081CFC7-6A8A-4A54-B725-1FABFD08ED35}" type="pres">
      <dgm:prSet presAssocID="{35FE6962-1437-4495-B607-81CD262CFA6D}" presName="parentLeftMargin" presStyleLbl="node1" presStyleIdx="1" presStyleCnt="7"/>
      <dgm:spPr/>
      <dgm:t>
        <a:bodyPr/>
        <a:lstStyle/>
        <a:p>
          <a:endParaRPr lang="pt-BR"/>
        </a:p>
      </dgm:t>
    </dgm:pt>
    <dgm:pt modelId="{9C0FDEBC-780D-4C84-8F67-DED8D9D00757}" type="pres">
      <dgm:prSet presAssocID="{35FE6962-1437-4495-B607-81CD262CFA6D}" presName="parentText" presStyleLbl="node1" presStyleIdx="2" presStyleCnt="7" custScaleX="126856">
        <dgm:presLayoutVars>
          <dgm:chMax val="0"/>
          <dgm:bulletEnabled val="1"/>
        </dgm:presLayoutVars>
      </dgm:prSet>
      <dgm:spPr/>
      <dgm:t>
        <a:bodyPr/>
        <a:lstStyle/>
        <a:p>
          <a:endParaRPr lang="pt-BR"/>
        </a:p>
      </dgm:t>
    </dgm:pt>
    <dgm:pt modelId="{074B8BD1-A634-480F-8B0F-F7E65F098EE9}" type="pres">
      <dgm:prSet presAssocID="{35FE6962-1437-4495-B607-81CD262CFA6D}" presName="negativeSpace" presStyleCnt="0"/>
      <dgm:spPr/>
      <dgm:t>
        <a:bodyPr/>
        <a:lstStyle/>
        <a:p>
          <a:endParaRPr lang="pt-BR"/>
        </a:p>
      </dgm:t>
    </dgm:pt>
    <dgm:pt modelId="{8C62F5A8-E0D0-4959-8711-5354FB0A4685}" type="pres">
      <dgm:prSet presAssocID="{35FE6962-1437-4495-B607-81CD262CFA6D}" presName="childText" presStyleLbl="conFgAcc1" presStyleIdx="2" presStyleCnt="7">
        <dgm:presLayoutVars>
          <dgm:bulletEnabled val="1"/>
        </dgm:presLayoutVars>
      </dgm:prSet>
      <dgm:spPr/>
      <dgm:t>
        <a:bodyPr/>
        <a:lstStyle/>
        <a:p>
          <a:endParaRPr lang="pt-BR"/>
        </a:p>
      </dgm:t>
    </dgm:pt>
    <dgm:pt modelId="{205DA9E0-65D9-485A-B3AA-87DE73D2567D}" type="pres">
      <dgm:prSet presAssocID="{2DCA34FF-E9E0-4754-9ECA-3C87D0754DD9}" presName="spaceBetweenRectangles" presStyleCnt="0"/>
      <dgm:spPr/>
      <dgm:t>
        <a:bodyPr/>
        <a:lstStyle/>
        <a:p>
          <a:endParaRPr lang="pt-BR"/>
        </a:p>
      </dgm:t>
    </dgm:pt>
    <dgm:pt modelId="{DDC7BFBE-21AE-47F2-97AF-D199A93305A6}" type="pres">
      <dgm:prSet presAssocID="{FD112794-C1A8-4BD5-9926-B3C4E92704E0}" presName="parentLin" presStyleCnt="0"/>
      <dgm:spPr/>
      <dgm:t>
        <a:bodyPr/>
        <a:lstStyle/>
        <a:p>
          <a:endParaRPr lang="pt-BR"/>
        </a:p>
      </dgm:t>
    </dgm:pt>
    <dgm:pt modelId="{AAC6470C-F57E-463E-96BC-F7BE413157E5}" type="pres">
      <dgm:prSet presAssocID="{FD112794-C1A8-4BD5-9926-B3C4E92704E0}" presName="parentLeftMargin" presStyleLbl="node1" presStyleIdx="2" presStyleCnt="7"/>
      <dgm:spPr/>
      <dgm:t>
        <a:bodyPr/>
        <a:lstStyle/>
        <a:p>
          <a:endParaRPr lang="pt-BR"/>
        </a:p>
      </dgm:t>
    </dgm:pt>
    <dgm:pt modelId="{A2B5F3FE-3FCD-40B3-ADDC-FF6F4BA7C079}" type="pres">
      <dgm:prSet presAssocID="{FD112794-C1A8-4BD5-9926-B3C4E92704E0}" presName="parentText" presStyleLbl="node1" presStyleIdx="3" presStyleCnt="7" custScaleX="126815">
        <dgm:presLayoutVars>
          <dgm:chMax val="0"/>
          <dgm:bulletEnabled val="1"/>
        </dgm:presLayoutVars>
      </dgm:prSet>
      <dgm:spPr/>
      <dgm:t>
        <a:bodyPr/>
        <a:lstStyle/>
        <a:p>
          <a:endParaRPr lang="pt-BR"/>
        </a:p>
      </dgm:t>
    </dgm:pt>
    <dgm:pt modelId="{4A289AB1-A7F1-4B7E-8A95-B72762F9E89E}" type="pres">
      <dgm:prSet presAssocID="{FD112794-C1A8-4BD5-9926-B3C4E92704E0}" presName="negativeSpace" presStyleCnt="0"/>
      <dgm:spPr/>
      <dgm:t>
        <a:bodyPr/>
        <a:lstStyle/>
        <a:p>
          <a:endParaRPr lang="pt-BR"/>
        </a:p>
      </dgm:t>
    </dgm:pt>
    <dgm:pt modelId="{2A76FADC-BAE5-411E-BA37-97A3D2D59CD0}" type="pres">
      <dgm:prSet presAssocID="{FD112794-C1A8-4BD5-9926-B3C4E92704E0}" presName="childText" presStyleLbl="conFgAcc1" presStyleIdx="3" presStyleCnt="7">
        <dgm:presLayoutVars>
          <dgm:bulletEnabled val="1"/>
        </dgm:presLayoutVars>
      </dgm:prSet>
      <dgm:spPr/>
      <dgm:t>
        <a:bodyPr/>
        <a:lstStyle/>
        <a:p>
          <a:endParaRPr lang="pt-BR"/>
        </a:p>
      </dgm:t>
    </dgm:pt>
    <dgm:pt modelId="{25544A9F-FE9E-4CA5-B605-C977E26EBCBD}" type="pres">
      <dgm:prSet presAssocID="{4BF04C52-5B41-434A-99F1-4BF9E9484E20}" presName="spaceBetweenRectangles" presStyleCnt="0"/>
      <dgm:spPr/>
      <dgm:t>
        <a:bodyPr/>
        <a:lstStyle/>
        <a:p>
          <a:endParaRPr lang="pt-BR"/>
        </a:p>
      </dgm:t>
    </dgm:pt>
    <dgm:pt modelId="{025BA02C-8760-43D2-9824-B59BB7D58752}" type="pres">
      <dgm:prSet presAssocID="{6F1999D1-E382-4005-B569-D5A6CE531683}" presName="parentLin" presStyleCnt="0"/>
      <dgm:spPr/>
      <dgm:t>
        <a:bodyPr/>
        <a:lstStyle/>
        <a:p>
          <a:endParaRPr lang="pt-BR"/>
        </a:p>
      </dgm:t>
    </dgm:pt>
    <dgm:pt modelId="{59539859-A99F-403D-B0E7-8D49490DF81A}" type="pres">
      <dgm:prSet presAssocID="{6F1999D1-E382-4005-B569-D5A6CE531683}" presName="parentLeftMargin" presStyleLbl="node1" presStyleIdx="3" presStyleCnt="7"/>
      <dgm:spPr/>
      <dgm:t>
        <a:bodyPr/>
        <a:lstStyle/>
        <a:p>
          <a:endParaRPr lang="pt-BR"/>
        </a:p>
      </dgm:t>
    </dgm:pt>
    <dgm:pt modelId="{2407DB91-07AC-44BB-87A5-3B5974FB9684}" type="pres">
      <dgm:prSet presAssocID="{6F1999D1-E382-4005-B569-D5A6CE531683}" presName="parentText" presStyleLbl="node1" presStyleIdx="4" presStyleCnt="7" custScaleX="126815">
        <dgm:presLayoutVars>
          <dgm:chMax val="0"/>
          <dgm:bulletEnabled val="1"/>
        </dgm:presLayoutVars>
      </dgm:prSet>
      <dgm:spPr/>
      <dgm:t>
        <a:bodyPr/>
        <a:lstStyle/>
        <a:p>
          <a:endParaRPr lang="pt-BR"/>
        </a:p>
      </dgm:t>
    </dgm:pt>
    <dgm:pt modelId="{0805D1E6-C4DD-4AFF-A101-8AD3FF56C1EB}" type="pres">
      <dgm:prSet presAssocID="{6F1999D1-E382-4005-B569-D5A6CE531683}" presName="negativeSpace" presStyleCnt="0"/>
      <dgm:spPr/>
      <dgm:t>
        <a:bodyPr/>
        <a:lstStyle/>
        <a:p>
          <a:endParaRPr lang="pt-BR"/>
        </a:p>
      </dgm:t>
    </dgm:pt>
    <dgm:pt modelId="{1E89A179-6A66-4275-95EA-A846EA10ADCC}" type="pres">
      <dgm:prSet presAssocID="{6F1999D1-E382-4005-B569-D5A6CE531683}" presName="childText" presStyleLbl="conFgAcc1" presStyleIdx="4" presStyleCnt="7" custLinFactNeighborY="-20349">
        <dgm:presLayoutVars>
          <dgm:bulletEnabled val="1"/>
        </dgm:presLayoutVars>
      </dgm:prSet>
      <dgm:spPr/>
      <dgm:t>
        <a:bodyPr/>
        <a:lstStyle/>
        <a:p>
          <a:endParaRPr lang="pt-BR"/>
        </a:p>
      </dgm:t>
    </dgm:pt>
    <dgm:pt modelId="{BBE6C958-2CE9-49CA-AFC9-955FA62A357E}" type="pres">
      <dgm:prSet presAssocID="{2E225363-6E73-4A04-817C-E0DF9ABC58D5}" presName="spaceBetweenRectangles" presStyleCnt="0"/>
      <dgm:spPr/>
      <dgm:t>
        <a:bodyPr/>
        <a:lstStyle/>
        <a:p>
          <a:endParaRPr lang="pt-BR"/>
        </a:p>
      </dgm:t>
    </dgm:pt>
    <dgm:pt modelId="{5D367A83-AF12-43C0-9585-920BFB43A218}" type="pres">
      <dgm:prSet presAssocID="{46A8D8DB-39BA-4431-947E-B913D2E528D5}" presName="parentLin" presStyleCnt="0"/>
      <dgm:spPr/>
      <dgm:t>
        <a:bodyPr/>
        <a:lstStyle/>
        <a:p>
          <a:endParaRPr lang="pt-BR"/>
        </a:p>
      </dgm:t>
    </dgm:pt>
    <dgm:pt modelId="{348579F1-E50C-4F9D-86FE-BB7EBE2D9E91}" type="pres">
      <dgm:prSet presAssocID="{46A8D8DB-39BA-4431-947E-B913D2E528D5}" presName="parentLeftMargin" presStyleLbl="node1" presStyleIdx="4" presStyleCnt="7"/>
      <dgm:spPr/>
      <dgm:t>
        <a:bodyPr/>
        <a:lstStyle/>
        <a:p>
          <a:endParaRPr lang="pt-BR"/>
        </a:p>
      </dgm:t>
    </dgm:pt>
    <dgm:pt modelId="{ACCF73F0-20AC-49A4-9DA5-4A2C8AE7B40B}" type="pres">
      <dgm:prSet presAssocID="{46A8D8DB-39BA-4431-947E-B913D2E528D5}" presName="parentText" presStyleLbl="node1" presStyleIdx="5" presStyleCnt="7" custScaleX="124772">
        <dgm:presLayoutVars>
          <dgm:chMax val="0"/>
          <dgm:bulletEnabled val="1"/>
        </dgm:presLayoutVars>
      </dgm:prSet>
      <dgm:spPr/>
      <dgm:t>
        <a:bodyPr/>
        <a:lstStyle/>
        <a:p>
          <a:endParaRPr lang="pt-BR"/>
        </a:p>
      </dgm:t>
    </dgm:pt>
    <dgm:pt modelId="{85C07896-1571-4830-8A12-B6C93F01F002}" type="pres">
      <dgm:prSet presAssocID="{46A8D8DB-39BA-4431-947E-B913D2E528D5}" presName="negativeSpace" presStyleCnt="0"/>
      <dgm:spPr/>
      <dgm:t>
        <a:bodyPr/>
        <a:lstStyle/>
        <a:p>
          <a:endParaRPr lang="pt-BR"/>
        </a:p>
      </dgm:t>
    </dgm:pt>
    <dgm:pt modelId="{BF1B9CA3-787D-4228-8307-E58354158210}" type="pres">
      <dgm:prSet presAssocID="{46A8D8DB-39BA-4431-947E-B913D2E528D5}" presName="childText" presStyleLbl="conFgAcc1" presStyleIdx="5" presStyleCnt="7" custLinFactNeighborY="-72054">
        <dgm:presLayoutVars>
          <dgm:bulletEnabled val="1"/>
        </dgm:presLayoutVars>
      </dgm:prSet>
      <dgm:spPr/>
      <dgm:t>
        <a:bodyPr/>
        <a:lstStyle/>
        <a:p>
          <a:endParaRPr lang="pt-BR"/>
        </a:p>
      </dgm:t>
    </dgm:pt>
    <dgm:pt modelId="{866A8AD9-CAE1-40BC-B398-167E01AEE692}" type="pres">
      <dgm:prSet presAssocID="{C3AC3DF5-8DA1-49AB-924A-0674D3FCE257}" presName="spaceBetweenRectangles" presStyleCnt="0"/>
      <dgm:spPr/>
    </dgm:pt>
    <dgm:pt modelId="{F42A0E8C-2840-45E1-BCEF-1A92D9305E59}" type="pres">
      <dgm:prSet presAssocID="{137C19F1-70EA-4813-BCE8-C72404F0CF1F}" presName="parentLin" presStyleCnt="0"/>
      <dgm:spPr/>
    </dgm:pt>
    <dgm:pt modelId="{7C3A9C5E-B3AF-4134-98BD-3909B7EBCD13}" type="pres">
      <dgm:prSet presAssocID="{137C19F1-70EA-4813-BCE8-C72404F0CF1F}" presName="parentLeftMargin" presStyleLbl="node1" presStyleIdx="5" presStyleCnt="7"/>
      <dgm:spPr/>
      <dgm:t>
        <a:bodyPr/>
        <a:lstStyle/>
        <a:p>
          <a:endParaRPr lang="pt-BR"/>
        </a:p>
      </dgm:t>
    </dgm:pt>
    <dgm:pt modelId="{341A993A-8EED-4181-A2F4-7AECFBE2AA44}" type="pres">
      <dgm:prSet presAssocID="{137C19F1-70EA-4813-BCE8-C72404F0CF1F}" presName="parentText" presStyleLbl="node1" presStyleIdx="6" presStyleCnt="7" custScaleX="123809">
        <dgm:presLayoutVars>
          <dgm:chMax val="0"/>
          <dgm:bulletEnabled val="1"/>
        </dgm:presLayoutVars>
      </dgm:prSet>
      <dgm:spPr/>
      <dgm:t>
        <a:bodyPr/>
        <a:lstStyle/>
        <a:p>
          <a:endParaRPr lang="pt-BR"/>
        </a:p>
      </dgm:t>
    </dgm:pt>
    <dgm:pt modelId="{8F392FC1-011A-4BBD-9120-C92A3333F991}" type="pres">
      <dgm:prSet presAssocID="{137C19F1-70EA-4813-BCE8-C72404F0CF1F}" presName="negativeSpace" presStyleCnt="0"/>
      <dgm:spPr/>
    </dgm:pt>
    <dgm:pt modelId="{AE3C555B-2BFB-48AA-B4B0-ADA6BAD725C2}" type="pres">
      <dgm:prSet presAssocID="{137C19F1-70EA-4813-BCE8-C72404F0CF1F}" presName="childText" presStyleLbl="conFgAcc1" presStyleIdx="6" presStyleCnt="7">
        <dgm:presLayoutVars>
          <dgm:bulletEnabled val="1"/>
        </dgm:presLayoutVars>
      </dgm:prSet>
      <dgm:spPr/>
    </dgm:pt>
  </dgm:ptLst>
  <dgm:cxnLst>
    <dgm:cxn modelId="{EE375B9B-AED6-44C5-B132-03F84BA02B3C}" type="presOf" srcId="{A71D9C81-F9B0-4AFE-A50F-5D828914E76A}" destId="{C6011731-FAB4-4C04-B4D5-0E57DF904210}" srcOrd="0" destOrd="0" presId="urn:microsoft.com/office/officeart/2005/8/layout/list1"/>
    <dgm:cxn modelId="{3C71A932-ADD1-4429-8264-97EB5AF1258D}" type="presOf" srcId="{35FE6962-1437-4495-B607-81CD262CFA6D}" destId="{9C0FDEBC-780D-4C84-8F67-DED8D9D00757}" srcOrd="1" destOrd="0" presId="urn:microsoft.com/office/officeart/2005/8/layout/list1"/>
    <dgm:cxn modelId="{654CF137-6DE6-4E69-A109-98C3D1B42D9F}" type="presOf" srcId="{73679EF8-5AB2-4C6E-B28A-9C6422BB6D09}" destId="{08256AA0-9640-4158-83FB-BEA93F5BAFB1}" srcOrd="1" destOrd="0" presId="urn:microsoft.com/office/officeart/2005/8/layout/list1"/>
    <dgm:cxn modelId="{C53FCDE3-5499-4FC4-9046-1FAB45483198}" type="presOf" srcId="{6F1999D1-E382-4005-B569-D5A6CE531683}" destId="{59539859-A99F-403D-B0E7-8D49490DF81A}" srcOrd="0" destOrd="0" presId="urn:microsoft.com/office/officeart/2005/8/layout/list1"/>
    <dgm:cxn modelId="{8CF58EB7-7790-4DD4-8290-AFC9A97A2121}" srcId="{C14C4B2B-245F-44CF-AFD9-85D38DF42737}" destId="{6F1999D1-E382-4005-B569-D5A6CE531683}" srcOrd="4" destOrd="0" parTransId="{09B194C4-28FB-4F9C-AFB6-2B6E7D607D22}" sibTransId="{2E225363-6E73-4A04-817C-E0DF9ABC58D5}"/>
    <dgm:cxn modelId="{D534B459-8F27-4842-8A40-E70AC06F3A04}" type="presOf" srcId="{73679EF8-5AB2-4C6E-B28A-9C6422BB6D09}" destId="{FFCCFF93-7043-4E19-9B30-B274DF196321}" srcOrd="0" destOrd="0" presId="urn:microsoft.com/office/officeart/2005/8/layout/list1"/>
    <dgm:cxn modelId="{CB4DED6F-1927-40C1-852A-255489CBFAE0}" type="presOf" srcId="{FD112794-C1A8-4BD5-9926-B3C4E92704E0}" destId="{A2B5F3FE-3FCD-40B3-ADDC-FF6F4BA7C079}" srcOrd="1" destOrd="0" presId="urn:microsoft.com/office/officeart/2005/8/layout/list1"/>
    <dgm:cxn modelId="{74B20AF3-69A5-4C10-AF9A-B5CEC23E7F77}" srcId="{C14C4B2B-245F-44CF-AFD9-85D38DF42737}" destId="{46A8D8DB-39BA-4431-947E-B913D2E528D5}" srcOrd="5" destOrd="0" parTransId="{C0963FB7-0271-4C1F-8804-C2410DBFC42C}" sibTransId="{C3AC3DF5-8DA1-49AB-924A-0674D3FCE257}"/>
    <dgm:cxn modelId="{F5862F5D-F6F5-49DA-B18F-21CE12F2611A}" type="presOf" srcId="{137C19F1-70EA-4813-BCE8-C72404F0CF1F}" destId="{7C3A9C5E-B3AF-4134-98BD-3909B7EBCD13}" srcOrd="0" destOrd="0" presId="urn:microsoft.com/office/officeart/2005/8/layout/list1"/>
    <dgm:cxn modelId="{8C63D2B7-8BE0-4F46-9A1D-16B6F1D62269}" type="presOf" srcId="{46A8D8DB-39BA-4431-947E-B913D2E528D5}" destId="{348579F1-E50C-4F9D-86FE-BB7EBE2D9E91}" srcOrd="0" destOrd="0" presId="urn:microsoft.com/office/officeart/2005/8/layout/list1"/>
    <dgm:cxn modelId="{07E176A7-374A-41E1-8772-EFD36AC5A673}" srcId="{C14C4B2B-245F-44CF-AFD9-85D38DF42737}" destId="{73679EF8-5AB2-4C6E-B28A-9C6422BB6D09}" srcOrd="1" destOrd="0" parTransId="{6151D15F-83BF-40DB-9790-1805ADE865CC}" sibTransId="{1A7099B6-130E-4433-8529-9484F5F8F05F}"/>
    <dgm:cxn modelId="{9D686049-F6FE-4E34-9A8B-1E928B66603B}" srcId="{C14C4B2B-245F-44CF-AFD9-85D38DF42737}" destId="{137C19F1-70EA-4813-BCE8-C72404F0CF1F}" srcOrd="6" destOrd="0" parTransId="{1AFF29A5-3CBF-4F86-9B6F-16FB3689E631}" sibTransId="{3C62A601-7011-43A8-A748-B9E718B942A1}"/>
    <dgm:cxn modelId="{16F51716-BCD6-4FA4-97AE-85BC4447092E}" srcId="{C14C4B2B-245F-44CF-AFD9-85D38DF42737}" destId="{A71D9C81-F9B0-4AFE-A50F-5D828914E76A}" srcOrd="0" destOrd="0" parTransId="{22FCAED1-04AD-4CAA-99EF-6437AF116BCE}" sibTransId="{445DB7A4-9431-455D-B6AB-017DD65A6AB0}"/>
    <dgm:cxn modelId="{062F1409-5D31-49CA-8887-AD4C76D71247}" srcId="{C14C4B2B-245F-44CF-AFD9-85D38DF42737}" destId="{FD112794-C1A8-4BD5-9926-B3C4E92704E0}" srcOrd="3" destOrd="0" parTransId="{D00F8969-1CF3-4BA3-94CE-7987F8DFC3F1}" sibTransId="{4BF04C52-5B41-434A-99F1-4BF9E9484E20}"/>
    <dgm:cxn modelId="{25C07853-B1E7-476F-9E69-9206BF868C5B}" type="presOf" srcId="{35FE6962-1437-4495-B607-81CD262CFA6D}" destId="{F081CFC7-6A8A-4A54-B725-1FABFD08ED35}" srcOrd="0" destOrd="0" presId="urn:microsoft.com/office/officeart/2005/8/layout/list1"/>
    <dgm:cxn modelId="{16DB63A6-C5A7-43BB-BE97-85708CF5C086}" type="presOf" srcId="{FD112794-C1A8-4BD5-9926-B3C4E92704E0}" destId="{AAC6470C-F57E-463E-96BC-F7BE413157E5}" srcOrd="0" destOrd="0" presId="urn:microsoft.com/office/officeart/2005/8/layout/list1"/>
    <dgm:cxn modelId="{2A5B28DD-532A-4194-B1ED-C7392AC6B5DD}" type="presOf" srcId="{137C19F1-70EA-4813-BCE8-C72404F0CF1F}" destId="{341A993A-8EED-4181-A2F4-7AECFBE2AA44}" srcOrd="1" destOrd="0" presId="urn:microsoft.com/office/officeart/2005/8/layout/list1"/>
    <dgm:cxn modelId="{8C7BE5CD-B699-4F1F-91D2-CCD0F42FD02D}" type="presOf" srcId="{A71D9C81-F9B0-4AFE-A50F-5D828914E76A}" destId="{7922D1D4-51E2-4A35-8B77-D2BD350DB758}" srcOrd="1" destOrd="0" presId="urn:microsoft.com/office/officeart/2005/8/layout/list1"/>
    <dgm:cxn modelId="{81CEB4FC-ED9C-45C4-8424-36EA636A21D6}" type="presOf" srcId="{6F1999D1-E382-4005-B569-D5A6CE531683}" destId="{2407DB91-07AC-44BB-87A5-3B5974FB9684}" srcOrd="1" destOrd="0" presId="urn:microsoft.com/office/officeart/2005/8/layout/list1"/>
    <dgm:cxn modelId="{F9709EB6-CB7A-41BB-8065-64F7B0DDFB8D}" type="presOf" srcId="{46A8D8DB-39BA-4431-947E-B913D2E528D5}" destId="{ACCF73F0-20AC-49A4-9DA5-4A2C8AE7B40B}" srcOrd="1" destOrd="0" presId="urn:microsoft.com/office/officeart/2005/8/layout/list1"/>
    <dgm:cxn modelId="{6549303C-558E-4F0E-B2BB-7A4342DC170E}" srcId="{C14C4B2B-245F-44CF-AFD9-85D38DF42737}" destId="{35FE6962-1437-4495-B607-81CD262CFA6D}" srcOrd="2" destOrd="0" parTransId="{E1E6819E-B357-41E1-8C08-C4E49736B7C8}" sibTransId="{2DCA34FF-E9E0-4754-9ECA-3C87D0754DD9}"/>
    <dgm:cxn modelId="{1312F50E-0C2F-4B5A-9F09-24886821F5C5}" type="presOf" srcId="{C14C4B2B-245F-44CF-AFD9-85D38DF42737}" destId="{618B92D4-6BF8-4BA5-9127-CF70C15EE880}" srcOrd="0" destOrd="0" presId="urn:microsoft.com/office/officeart/2005/8/layout/list1"/>
    <dgm:cxn modelId="{DFA3BD3C-7EE8-468F-A3BF-9B6E07C3015E}" type="presParOf" srcId="{618B92D4-6BF8-4BA5-9127-CF70C15EE880}" destId="{0F52EF82-44AC-4BBA-A921-65E0DB72C6D1}" srcOrd="0" destOrd="0" presId="urn:microsoft.com/office/officeart/2005/8/layout/list1"/>
    <dgm:cxn modelId="{FCD0FE13-40AA-430D-A70A-9ED9F2E3EE22}" type="presParOf" srcId="{0F52EF82-44AC-4BBA-A921-65E0DB72C6D1}" destId="{C6011731-FAB4-4C04-B4D5-0E57DF904210}" srcOrd="0" destOrd="0" presId="urn:microsoft.com/office/officeart/2005/8/layout/list1"/>
    <dgm:cxn modelId="{6220AEC9-F8D6-4353-AFD1-F8AE932D6AE0}" type="presParOf" srcId="{0F52EF82-44AC-4BBA-A921-65E0DB72C6D1}" destId="{7922D1D4-51E2-4A35-8B77-D2BD350DB758}" srcOrd="1" destOrd="0" presId="urn:microsoft.com/office/officeart/2005/8/layout/list1"/>
    <dgm:cxn modelId="{EBD7AA7C-0B6D-453C-A721-E76F8A50308E}" type="presParOf" srcId="{618B92D4-6BF8-4BA5-9127-CF70C15EE880}" destId="{8231CAE3-C816-4DE7-9B58-DC7E9983028A}" srcOrd="1" destOrd="0" presId="urn:microsoft.com/office/officeart/2005/8/layout/list1"/>
    <dgm:cxn modelId="{6F9ADF2C-B1F3-47FB-947D-8F7E602DA9AD}" type="presParOf" srcId="{618B92D4-6BF8-4BA5-9127-CF70C15EE880}" destId="{A6F10B79-E38A-4B4C-8E83-9993DD61C087}" srcOrd="2" destOrd="0" presId="urn:microsoft.com/office/officeart/2005/8/layout/list1"/>
    <dgm:cxn modelId="{BD570046-345D-474F-9223-64C131A6E7C9}" type="presParOf" srcId="{618B92D4-6BF8-4BA5-9127-CF70C15EE880}" destId="{7D31E329-2DFC-4C32-A48A-C58F48B7030B}" srcOrd="3" destOrd="0" presId="urn:microsoft.com/office/officeart/2005/8/layout/list1"/>
    <dgm:cxn modelId="{57A2C292-EFC0-47CB-B364-C888A4A5A135}" type="presParOf" srcId="{618B92D4-6BF8-4BA5-9127-CF70C15EE880}" destId="{957A192A-3B85-440D-AD39-F5802FC16B1D}" srcOrd="4" destOrd="0" presId="urn:microsoft.com/office/officeart/2005/8/layout/list1"/>
    <dgm:cxn modelId="{B28918EF-53B7-4F20-BEDB-181543FC2C6F}" type="presParOf" srcId="{957A192A-3B85-440D-AD39-F5802FC16B1D}" destId="{FFCCFF93-7043-4E19-9B30-B274DF196321}" srcOrd="0" destOrd="0" presId="urn:microsoft.com/office/officeart/2005/8/layout/list1"/>
    <dgm:cxn modelId="{B3DF1D40-9FA5-4C50-9B9A-4FE3C268D938}" type="presParOf" srcId="{957A192A-3B85-440D-AD39-F5802FC16B1D}" destId="{08256AA0-9640-4158-83FB-BEA93F5BAFB1}" srcOrd="1" destOrd="0" presId="urn:microsoft.com/office/officeart/2005/8/layout/list1"/>
    <dgm:cxn modelId="{DA17063F-7197-4879-BED5-EB0CCB3305D8}" type="presParOf" srcId="{618B92D4-6BF8-4BA5-9127-CF70C15EE880}" destId="{9848CAE3-3B90-44B3-A4F4-015B7C72F6D0}" srcOrd="5" destOrd="0" presId="urn:microsoft.com/office/officeart/2005/8/layout/list1"/>
    <dgm:cxn modelId="{AC847E6F-DF5F-42FA-8895-414C06E04290}" type="presParOf" srcId="{618B92D4-6BF8-4BA5-9127-CF70C15EE880}" destId="{FC315C91-7744-48D7-B075-E1BFEC7B84F6}" srcOrd="6" destOrd="0" presId="urn:microsoft.com/office/officeart/2005/8/layout/list1"/>
    <dgm:cxn modelId="{97958D03-EBD6-4928-8785-57D849765E6F}" type="presParOf" srcId="{618B92D4-6BF8-4BA5-9127-CF70C15EE880}" destId="{36C8ADCB-5D14-415A-9FCC-BEC21EBC5CCC}" srcOrd="7" destOrd="0" presId="urn:microsoft.com/office/officeart/2005/8/layout/list1"/>
    <dgm:cxn modelId="{2D82CF48-2CD8-4860-BB8E-27B2D9BCFAAC}" type="presParOf" srcId="{618B92D4-6BF8-4BA5-9127-CF70C15EE880}" destId="{77847353-E79B-409C-851E-FEDB3B72640F}" srcOrd="8" destOrd="0" presId="urn:microsoft.com/office/officeart/2005/8/layout/list1"/>
    <dgm:cxn modelId="{C579A5A8-C0C1-46FD-9915-4F30D001F455}" type="presParOf" srcId="{77847353-E79B-409C-851E-FEDB3B72640F}" destId="{F081CFC7-6A8A-4A54-B725-1FABFD08ED35}" srcOrd="0" destOrd="0" presId="urn:microsoft.com/office/officeart/2005/8/layout/list1"/>
    <dgm:cxn modelId="{59AF3720-DCF6-4A34-8BEA-0001BE66C91B}" type="presParOf" srcId="{77847353-E79B-409C-851E-FEDB3B72640F}" destId="{9C0FDEBC-780D-4C84-8F67-DED8D9D00757}" srcOrd="1" destOrd="0" presId="urn:microsoft.com/office/officeart/2005/8/layout/list1"/>
    <dgm:cxn modelId="{E0BD28F1-CFEB-43F1-A5F7-CDE1758084BA}" type="presParOf" srcId="{618B92D4-6BF8-4BA5-9127-CF70C15EE880}" destId="{074B8BD1-A634-480F-8B0F-F7E65F098EE9}" srcOrd="9" destOrd="0" presId="urn:microsoft.com/office/officeart/2005/8/layout/list1"/>
    <dgm:cxn modelId="{A43B6601-CBA3-4142-811D-878E502A39DF}" type="presParOf" srcId="{618B92D4-6BF8-4BA5-9127-CF70C15EE880}" destId="{8C62F5A8-E0D0-4959-8711-5354FB0A4685}" srcOrd="10" destOrd="0" presId="urn:microsoft.com/office/officeart/2005/8/layout/list1"/>
    <dgm:cxn modelId="{E38F03ED-9A59-499D-AF61-13F289EBF33B}" type="presParOf" srcId="{618B92D4-6BF8-4BA5-9127-CF70C15EE880}" destId="{205DA9E0-65D9-485A-B3AA-87DE73D2567D}" srcOrd="11" destOrd="0" presId="urn:microsoft.com/office/officeart/2005/8/layout/list1"/>
    <dgm:cxn modelId="{490F98BF-60E2-4E9F-91DD-03CD41829EAC}" type="presParOf" srcId="{618B92D4-6BF8-4BA5-9127-CF70C15EE880}" destId="{DDC7BFBE-21AE-47F2-97AF-D199A93305A6}" srcOrd="12" destOrd="0" presId="urn:microsoft.com/office/officeart/2005/8/layout/list1"/>
    <dgm:cxn modelId="{80E4EA16-AC26-460C-8755-1A133188B002}" type="presParOf" srcId="{DDC7BFBE-21AE-47F2-97AF-D199A93305A6}" destId="{AAC6470C-F57E-463E-96BC-F7BE413157E5}" srcOrd="0" destOrd="0" presId="urn:microsoft.com/office/officeart/2005/8/layout/list1"/>
    <dgm:cxn modelId="{BCDFC41B-FDF3-434B-939C-EE55E9BD309A}" type="presParOf" srcId="{DDC7BFBE-21AE-47F2-97AF-D199A93305A6}" destId="{A2B5F3FE-3FCD-40B3-ADDC-FF6F4BA7C079}" srcOrd="1" destOrd="0" presId="urn:microsoft.com/office/officeart/2005/8/layout/list1"/>
    <dgm:cxn modelId="{87875E36-6B99-42CC-AA03-5FD966682A2C}" type="presParOf" srcId="{618B92D4-6BF8-4BA5-9127-CF70C15EE880}" destId="{4A289AB1-A7F1-4B7E-8A95-B72762F9E89E}" srcOrd="13" destOrd="0" presId="urn:microsoft.com/office/officeart/2005/8/layout/list1"/>
    <dgm:cxn modelId="{95A6C4F2-943B-4438-90C7-7BEC8EA8BED9}" type="presParOf" srcId="{618B92D4-6BF8-4BA5-9127-CF70C15EE880}" destId="{2A76FADC-BAE5-411E-BA37-97A3D2D59CD0}" srcOrd="14" destOrd="0" presId="urn:microsoft.com/office/officeart/2005/8/layout/list1"/>
    <dgm:cxn modelId="{59FECE7E-3EC4-4E7F-8DDE-386B762DDEBD}" type="presParOf" srcId="{618B92D4-6BF8-4BA5-9127-CF70C15EE880}" destId="{25544A9F-FE9E-4CA5-B605-C977E26EBCBD}" srcOrd="15" destOrd="0" presId="urn:microsoft.com/office/officeart/2005/8/layout/list1"/>
    <dgm:cxn modelId="{83DAFF44-E5AA-4D8F-A330-2D6AC46BE11A}" type="presParOf" srcId="{618B92D4-6BF8-4BA5-9127-CF70C15EE880}" destId="{025BA02C-8760-43D2-9824-B59BB7D58752}" srcOrd="16" destOrd="0" presId="urn:microsoft.com/office/officeart/2005/8/layout/list1"/>
    <dgm:cxn modelId="{B7CAD903-847B-4AC3-B888-855C005D7D07}" type="presParOf" srcId="{025BA02C-8760-43D2-9824-B59BB7D58752}" destId="{59539859-A99F-403D-B0E7-8D49490DF81A}" srcOrd="0" destOrd="0" presId="urn:microsoft.com/office/officeart/2005/8/layout/list1"/>
    <dgm:cxn modelId="{5D9FF8C5-FDB2-4A9F-8C72-C3B05E49573C}" type="presParOf" srcId="{025BA02C-8760-43D2-9824-B59BB7D58752}" destId="{2407DB91-07AC-44BB-87A5-3B5974FB9684}" srcOrd="1" destOrd="0" presId="urn:microsoft.com/office/officeart/2005/8/layout/list1"/>
    <dgm:cxn modelId="{CB9FE610-B211-449E-983F-1F29D8D12182}" type="presParOf" srcId="{618B92D4-6BF8-4BA5-9127-CF70C15EE880}" destId="{0805D1E6-C4DD-4AFF-A101-8AD3FF56C1EB}" srcOrd="17" destOrd="0" presId="urn:microsoft.com/office/officeart/2005/8/layout/list1"/>
    <dgm:cxn modelId="{A2374EF7-49A5-4A14-B494-615AB3F19A62}" type="presParOf" srcId="{618B92D4-6BF8-4BA5-9127-CF70C15EE880}" destId="{1E89A179-6A66-4275-95EA-A846EA10ADCC}" srcOrd="18" destOrd="0" presId="urn:microsoft.com/office/officeart/2005/8/layout/list1"/>
    <dgm:cxn modelId="{117DB499-E450-418C-97C7-BD819229E53C}" type="presParOf" srcId="{618B92D4-6BF8-4BA5-9127-CF70C15EE880}" destId="{BBE6C958-2CE9-49CA-AFC9-955FA62A357E}" srcOrd="19" destOrd="0" presId="urn:microsoft.com/office/officeart/2005/8/layout/list1"/>
    <dgm:cxn modelId="{15A236CE-E151-4867-A777-CA0FED93A02B}" type="presParOf" srcId="{618B92D4-6BF8-4BA5-9127-CF70C15EE880}" destId="{5D367A83-AF12-43C0-9585-920BFB43A218}" srcOrd="20" destOrd="0" presId="urn:microsoft.com/office/officeart/2005/8/layout/list1"/>
    <dgm:cxn modelId="{5A0F3431-89B2-4E01-8EFD-44E7FB385DBC}" type="presParOf" srcId="{5D367A83-AF12-43C0-9585-920BFB43A218}" destId="{348579F1-E50C-4F9D-86FE-BB7EBE2D9E91}" srcOrd="0" destOrd="0" presId="urn:microsoft.com/office/officeart/2005/8/layout/list1"/>
    <dgm:cxn modelId="{E8CB2923-681C-4174-99B1-90C53ED02A86}" type="presParOf" srcId="{5D367A83-AF12-43C0-9585-920BFB43A218}" destId="{ACCF73F0-20AC-49A4-9DA5-4A2C8AE7B40B}" srcOrd="1" destOrd="0" presId="urn:microsoft.com/office/officeart/2005/8/layout/list1"/>
    <dgm:cxn modelId="{D9A7F30D-1892-4D1A-8FE9-854B99400173}" type="presParOf" srcId="{618B92D4-6BF8-4BA5-9127-CF70C15EE880}" destId="{85C07896-1571-4830-8A12-B6C93F01F002}" srcOrd="21" destOrd="0" presId="urn:microsoft.com/office/officeart/2005/8/layout/list1"/>
    <dgm:cxn modelId="{BA9B2F45-639D-4E45-BF87-3C8348CF7C2C}" type="presParOf" srcId="{618B92D4-6BF8-4BA5-9127-CF70C15EE880}" destId="{BF1B9CA3-787D-4228-8307-E58354158210}" srcOrd="22" destOrd="0" presId="urn:microsoft.com/office/officeart/2005/8/layout/list1"/>
    <dgm:cxn modelId="{1281D34D-152A-4B2B-8A1C-9497B7727EF0}" type="presParOf" srcId="{618B92D4-6BF8-4BA5-9127-CF70C15EE880}" destId="{866A8AD9-CAE1-40BC-B398-167E01AEE692}" srcOrd="23" destOrd="0" presId="urn:microsoft.com/office/officeart/2005/8/layout/list1"/>
    <dgm:cxn modelId="{235EB920-E794-40E8-948C-8C1ECAF238D3}" type="presParOf" srcId="{618B92D4-6BF8-4BA5-9127-CF70C15EE880}" destId="{F42A0E8C-2840-45E1-BCEF-1A92D9305E59}" srcOrd="24" destOrd="0" presId="urn:microsoft.com/office/officeart/2005/8/layout/list1"/>
    <dgm:cxn modelId="{CC27D9EB-2956-4BCD-8A34-0C20A041AAE0}" type="presParOf" srcId="{F42A0E8C-2840-45E1-BCEF-1A92D9305E59}" destId="{7C3A9C5E-B3AF-4134-98BD-3909B7EBCD13}" srcOrd="0" destOrd="0" presId="urn:microsoft.com/office/officeart/2005/8/layout/list1"/>
    <dgm:cxn modelId="{70CD736F-348D-4091-BE68-7E5B5EB422B4}" type="presParOf" srcId="{F42A0E8C-2840-45E1-BCEF-1A92D9305E59}" destId="{341A993A-8EED-4181-A2F4-7AECFBE2AA44}" srcOrd="1" destOrd="0" presId="urn:microsoft.com/office/officeart/2005/8/layout/list1"/>
    <dgm:cxn modelId="{A14F6D26-0617-442E-985B-98B136F4F461}" type="presParOf" srcId="{618B92D4-6BF8-4BA5-9127-CF70C15EE880}" destId="{8F392FC1-011A-4BBD-9120-C92A3333F991}" srcOrd="25" destOrd="0" presId="urn:microsoft.com/office/officeart/2005/8/layout/list1"/>
    <dgm:cxn modelId="{17ECD69A-D824-4377-8CEB-79C65C4BAFD1}" type="presParOf" srcId="{618B92D4-6BF8-4BA5-9127-CF70C15EE880}" destId="{AE3C555B-2BFB-48AA-B4B0-ADA6BAD725C2}" srcOrd="2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EBE57C7-A56A-4340-A585-9B05EC96E3BB}" type="doc">
      <dgm:prSet loTypeId="urn:microsoft.com/office/officeart/2005/8/layout/chevron1" loCatId="process" qsTypeId="urn:microsoft.com/office/officeart/2005/8/quickstyle/simple1#7" qsCatId="simple" csTypeId="urn:microsoft.com/office/officeart/2005/8/colors/accent1_2#8" csCatId="accent1" phldr="1"/>
      <dgm:spPr/>
    </dgm:pt>
    <dgm:pt modelId="{E105EAFE-DAAB-4727-865D-12717B3AAC90}">
      <dgm:prSet phldrT="[Texto]" custT="1">
        <dgm:style>
          <a:lnRef idx="2">
            <a:schemeClr val="accent1"/>
          </a:lnRef>
          <a:fillRef idx="1">
            <a:schemeClr val="lt1"/>
          </a:fillRef>
          <a:effectRef idx="0">
            <a:schemeClr val="accent1"/>
          </a:effectRef>
          <a:fontRef idx="minor">
            <a:schemeClr val="dk1"/>
          </a:fontRef>
        </dgm:style>
      </dgm:prSet>
      <dgm:spPr/>
      <dgm:t>
        <a:bodyPr/>
        <a:lstStyle/>
        <a:p>
          <a:r>
            <a:rPr lang="pt-BR" sz="900" dirty="0" smtClean="0"/>
            <a:t> </a:t>
          </a:r>
          <a:endParaRPr lang="pt-BR" sz="900" dirty="0"/>
        </a:p>
      </dgm:t>
    </dgm:pt>
    <dgm:pt modelId="{E2D023AE-9A92-4E2E-A199-4C725606EEA7}" type="parTrans" cxnId="{DABD6E63-F1B2-48A2-BCC7-89D57A440D7A}">
      <dgm:prSet/>
      <dgm:spPr/>
      <dgm:t>
        <a:bodyPr/>
        <a:lstStyle/>
        <a:p>
          <a:endParaRPr lang="pt-BR" sz="400"/>
        </a:p>
      </dgm:t>
    </dgm:pt>
    <dgm:pt modelId="{56BA6E7C-6A61-4481-A946-02D904348120}" type="sibTrans" cxnId="{DABD6E63-F1B2-48A2-BCC7-89D57A440D7A}">
      <dgm:prSet/>
      <dgm:spPr/>
      <dgm:t>
        <a:bodyPr/>
        <a:lstStyle/>
        <a:p>
          <a:endParaRPr lang="pt-BR" sz="400"/>
        </a:p>
      </dgm:t>
    </dgm:pt>
    <dgm:pt modelId="{D43D533F-A8E3-44ED-A7FF-58A086C59B3D}">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pt-BR" sz="900" dirty="0" smtClean="0"/>
            <a:t> </a:t>
          </a:r>
          <a:endParaRPr lang="pt-BR" sz="900" dirty="0"/>
        </a:p>
      </dgm:t>
    </dgm:pt>
    <dgm:pt modelId="{1E94896E-0E30-4FF0-B8CC-3F7C7D99D22E}" type="parTrans" cxnId="{6B65969E-06E0-4D46-849B-4E30BD62E123}">
      <dgm:prSet/>
      <dgm:spPr/>
      <dgm:t>
        <a:bodyPr/>
        <a:lstStyle/>
        <a:p>
          <a:endParaRPr lang="pt-BR" sz="400"/>
        </a:p>
      </dgm:t>
    </dgm:pt>
    <dgm:pt modelId="{86503903-7499-44A8-8DF6-0C364CB60C95}" type="sibTrans" cxnId="{6B65969E-06E0-4D46-849B-4E30BD62E123}">
      <dgm:prSet/>
      <dgm:spPr/>
      <dgm:t>
        <a:bodyPr/>
        <a:lstStyle/>
        <a:p>
          <a:endParaRPr lang="pt-BR" sz="400"/>
        </a:p>
      </dgm:t>
    </dgm:pt>
    <dgm:pt modelId="{BC002BEC-71A0-46E0-87D2-9613DE4AD4DA}">
      <dgm:prSet phldrT="[Texto]" custT="1">
        <dgm:style>
          <a:lnRef idx="2">
            <a:schemeClr val="accent1"/>
          </a:lnRef>
          <a:fillRef idx="1">
            <a:schemeClr val="lt1"/>
          </a:fillRef>
          <a:effectRef idx="0">
            <a:schemeClr val="accent1"/>
          </a:effectRef>
          <a:fontRef idx="minor">
            <a:schemeClr val="dk1"/>
          </a:fontRef>
        </dgm:style>
      </dgm:prSet>
      <dgm:spPr/>
      <dgm:t>
        <a:bodyPr/>
        <a:lstStyle/>
        <a:p>
          <a:r>
            <a:rPr lang="pt-BR" sz="900" dirty="0" smtClean="0"/>
            <a:t> </a:t>
          </a:r>
          <a:endParaRPr lang="pt-BR" sz="900" dirty="0"/>
        </a:p>
      </dgm:t>
    </dgm:pt>
    <dgm:pt modelId="{3D43BFD1-D779-4F33-B804-C4471F257475}" type="parTrans" cxnId="{96C79C24-4737-4363-937B-69090F8B8231}">
      <dgm:prSet/>
      <dgm:spPr/>
      <dgm:t>
        <a:bodyPr/>
        <a:lstStyle/>
        <a:p>
          <a:endParaRPr lang="pt-BR" sz="400"/>
        </a:p>
      </dgm:t>
    </dgm:pt>
    <dgm:pt modelId="{F13F245C-6B64-46FA-A00A-4BCC54337F31}" type="sibTrans" cxnId="{96C79C24-4737-4363-937B-69090F8B8231}">
      <dgm:prSet/>
      <dgm:spPr/>
      <dgm:t>
        <a:bodyPr/>
        <a:lstStyle/>
        <a:p>
          <a:endParaRPr lang="pt-BR" sz="400"/>
        </a:p>
      </dgm:t>
    </dgm:pt>
    <dgm:pt modelId="{5821DAB4-3D49-4B8A-B026-400D2DDEA48B}">
      <dgm:prSet phldrT="[Texto]" custT="1">
        <dgm:style>
          <a:lnRef idx="2">
            <a:schemeClr val="accent1"/>
          </a:lnRef>
          <a:fillRef idx="1">
            <a:schemeClr val="lt1"/>
          </a:fillRef>
          <a:effectRef idx="0">
            <a:schemeClr val="accent1"/>
          </a:effectRef>
          <a:fontRef idx="minor">
            <a:schemeClr val="dk1"/>
          </a:fontRef>
        </dgm:style>
      </dgm:prSet>
      <dgm:spPr/>
      <dgm:t>
        <a:bodyPr/>
        <a:lstStyle/>
        <a:p>
          <a:endParaRPr lang="pt-BR" sz="900" dirty="0"/>
        </a:p>
      </dgm:t>
    </dgm:pt>
    <dgm:pt modelId="{3FD48A3C-A7DA-4FEB-93FA-78C2C07BCC30}" type="parTrans" cxnId="{D02039F6-A791-49D5-9210-9C7403376907}">
      <dgm:prSet/>
      <dgm:spPr/>
      <dgm:t>
        <a:bodyPr/>
        <a:lstStyle/>
        <a:p>
          <a:endParaRPr lang="pt-BR"/>
        </a:p>
      </dgm:t>
    </dgm:pt>
    <dgm:pt modelId="{FE81334B-38B8-4099-B495-B73E85AB05FF}" type="sibTrans" cxnId="{D02039F6-A791-49D5-9210-9C7403376907}">
      <dgm:prSet/>
      <dgm:spPr/>
      <dgm:t>
        <a:bodyPr/>
        <a:lstStyle/>
        <a:p>
          <a:endParaRPr lang="pt-BR"/>
        </a:p>
      </dgm:t>
    </dgm:pt>
    <dgm:pt modelId="{692B02EE-801D-4C61-92C6-985AE72B90B1}" type="pres">
      <dgm:prSet presAssocID="{DEBE57C7-A56A-4340-A585-9B05EC96E3BB}" presName="Name0" presStyleCnt="0">
        <dgm:presLayoutVars>
          <dgm:dir/>
          <dgm:animLvl val="lvl"/>
          <dgm:resizeHandles val="exact"/>
        </dgm:presLayoutVars>
      </dgm:prSet>
      <dgm:spPr/>
    </dgm:pt>
    <dgm:pt modelId="{133E05BE-0593-40C1-BAAD-F0D1B481737E}" type="pres">
      <dgm:prSet presAssocID="{E105EAFE-DAAB-4727-865D-12717B3AAC90}" presName="parTxOnly" presStyleLbl="node1" presStyleIdx="0" presStyleCnt="4">
        <dgm:presLayoutVars>
          <dgm:chMax val="0"/>
          <dgm:chPref val="0"/>
          <dgm:bulletEnabled val="1"/>
        </dgm:presLayoutVars>
      </dgm:prSet>
      <dgm:spPr/>
      <dgm:t>
        <a:bodyPr/>
        <a:lstStyle/>
        <a:p>
          <a:endParaRPr lang="pt-BR"/>
        </a:p>
      </dgm:t>
    </dgm:pt>
    <dgm:pt modelId="{A90692F0-5BC3-41AC-84CB-77441376CA8A}" type="pres">
      <dgm:prSet presAssocID="{56BA6E7C-6A61-4481-A946-02D904348120}" presName="parTxOnlySpace" presStyleCnt="0"/>
      <dgm:spPr/>
    </dgm:pt>
    <dgm:pt modelId="{7DC705AF-9F88-4F7B-AD64-2BD42330E8AC}" type="pres">
      <dgm:prSet presAssocID="{D43D533F-A8E3-44ED-A7FF-58A086C59B3D}" presName="parTxOnly" presStyleLbl="node1" presStyleIdx="1" presStyleCnt="4">
        <dgm:presLayoutVars>
          <dgm:chMax val="0"/>
          <dgm:chPref val="0"/>
          <dgm:bulletEnabled val="1"/>
        </dgm:presLayoutVars>
      </dgm:prSet>
      <dgm:spPr/>
      <dgm:t>
        <a:bodyPr/>
        <a:lstStyle/>
        <a:p>
          <a:endParaRPr lang="pt-BR"/>
        </a:p>
      </dgm:t>
    </dgm:pt>
    <dgm:pt modelId="{D2AEBE56-2288-4F83-9E94-3EA035F2B766}" type="pres">
      <dgm:prSet presAssocID="{86503903-7499-44A8-8DF6-0C364CB60C95}" presName="parTxOnlySpace" presStyleCnt="0"/>
      <dgm:spPr/>
    </dgm:pt>
    <dgm:pt modelId="{13B6F5C3-D4BF-482C-B1BF-3BD13FF59C5B}" type="pres">
      <dgm:prSet presAssocID="{BC002BEC-71A0-46E0-87D2-9613DE4AD4DA}" presName="parTxOnly" presStyleLbl="node1" presStyleIdx="2" presStyleCnt="4">
        <dgm:presLayoutVars>
          <dgm:chMax val="0"/>
          <dgm:chPref val="0"/>
          <dgm:bulletEnabled val="1"/>
        </dgm:presLayoutVars>
      </dgm:prSet>
      <dgm:spPr/>
      <dgm:t>
        <a:bodyPr/>
        <a:lstStyle/>
        <a:p>
          <a:endParaRPr lang="pt-BR"/>
        </a:p>
      </dgm:t>
    </dgm:pt>
    <dgm:pt modelId="{680E7841-7B69-4AFD-BB95-DA04CAE47F1D}" type="pres">
      <dgm:prSet presAssocID="{F13F245C-6B64-46FA-A00A-4BCC54337F31}" presName="parTxOnlySpace" presStyleCnt="0"/>
      <dgm:spPr/>
    </dgm:pt>
    <dgm:pt modelId="{C91B0B66-765E-45C4-B742-6CB6A318FDBB}" type="pres">
      <dgm:prSet presAssocID="{5821DAB4-3D49-4B8A-B026-400D2DDEA48B}" presName="parTxOnly" presStyleLbl="node1" presStyleIdx="3" presStyleCnt="4">
        <dgm:presLayoutVars>
          <dgm:chMax val="0"/>
          <dgm:chPref val="0"/>
          <dgm:bulletEnabled val="1"/>
        </dgm:presLayoutVars>
      </dgm:prSet>
      <dgm:spPr/>
      <dgm:t>
        <a:bodyPr/>
        <a:lstStyle/>
        <a:p>
          <a:endParaRPr lang="pt-BR"/>
        </a:p>
      </dgm:t>
    </dgm:pt>
  </dgm:ptLst>
  <dgm:cxnLst>
    <dgm:cxn modelId="{8134E7C2-BF06-457C-ACDA-A06047370202}" type="presOf" srcId="{BC002BEC-71A0-46E0-87D2-9613DE4AD4DA}" destId="{13B6F5C3-D4BF-482C-B1BF-3BD13FF59C5B}" srcOrd="0" destOrd="0" presId="urn:microsoft.com/office/officeart/2005/8/layout/chevron1"/>
    <dgm:cxn modelId="{78692411-742D-4993-874C-5A5931A076F6}" type="presOf" srcId="{D43D533F-A8E3-44ED-A7FF-58A086C59B3D}" destId="{7DC705AF-9F88-4F7B-AD64-2BD42330E8AC}" srcOrd="0" destOrd="0" presId="urn:microsoft.com/office/officeart/2005/8/layout/chevron1"/>
    <dgm:cxn modelId="{F1FAA2F3-2668-46CF-8B92-7F9991DE68F4}" type="presOf" srcId="{DEBE57C7-A56A-4340-A585-9B05EC96E3BB}" destId="{692B02EE-801D-4C61-92C6-985AE72B90B1}" srcOrd="0" destOrd="0" presId="urn:microsoft.com/office/officeart/2005/8/layout/chevron1"/>
    <dgm:cxn modelId="{A4B8FF99-DE7D-4467-9F3D-CFAE16AB5008}" type="presOf" srcId="{E105EAFE-DAAB-4727-865D-12717B3AAC90}" destId="{133E05BE-0593-40C1-BAAD-F0D1B481737E}" srcOrd="0" destOrd="0" presId="urn:microsoft.com/office/officeart/2005/8/layout/chevron1"/>
    <dgm:cxn modelId="{DABD6E63-F1B2-48A2-BCC7-89D57A440D7A}" srcId="{DEBE57C7-A56A-4340-A585-9B05EC96E3BB}" destId="{E105EAFE-DAAB-4727-865D-12717B3AAC90}" srcOrd="0" destOrd="0" parTransId="{E2D023AE-9A92-4E2E-A199-4C725606EEA7}" sibTransId="{56BA6E7C-6A61-4481-A946-02D904348120}"/>
    <dgm:cxn modelId="{6B65969E-06E0-4D46-849B-4E30BD62E123}" srcId="{DEBE57C7-A56A-4340-A585-9B05EC96E3BB}" destId="{D43D533F-A8E3-44ED-A7FF-58A086C59B3D}" srcOrd="1" destOrd="0" parTransId="{1E94896E-0E30-4FF0-B8CC-3F7C7D99D22E}" sibTransId="{86503903-7499-44A8-8DF6-0C364CB60C95}"/>
    <dgm:cxn modelId="{D02039F6-A791-49D5-9210-9C7403376907}" srcId="{DEBE57C7-A56A-4340-A585-9B05EC96E3BB}" destId="{5821DAB4-3D49-4B8A-B026-400D2DDEA48B}" srcOrd="3" destOrd="0" parTransId="{3FD48A3C-A7DA-4FEB-93FA-78C2C07BCC30}" sibTransId="{FE81334B-38B8-4099-B495-B73E85AB05FF}"/>
    <dgm:cxn modelId="{E85C3D52-87AC-45BD-8A9A-BB221606615C}" type="presOf" srcId="{5821DAB4-3D49-4B8A-B026-400D2DDEA48B}" destId="{C91B0B66-765E-45C4-B742-6CB6A318FDBB}" srcOrd="0" destOrd="0" presId="urn:microsoft.com/office/officeart/2005/8/layout/chevron1"/>
    <dgm:cxn modelId="{96C79C24-4737-4363-937B-69090F8B8231}" srcId="{DEBE57C7-A56A-4340-A585-9B05EC96E3BB}" destId="{BC002BEC-71A0-46E0-87D2-9613DE4AD4DA}" srcOrd="2" destOrd="0" parTransId="{3D43BFD1-D779-4F33-B804-C4471F257475}" sibTransId="{F13F245C-6B64-46FA-A00A-4BCC54337F31}"/>
    <dgm:cxn modelId="{9F4A9009-AE9C-40BD-9D42-3B9284D3D780}" type="presParOf" srcId="{692B02EE-801D-4C61-92C6-985AE72B90B1}" destId="{133E05BE-0593-40C1-BAAD-F0D1B481737E}" srcOrd="0" destOrd="0" presId="urn:microsoft.com/office/officeart/2005/8/layout/chevron1"/>
    <dgm:cxn modelId="{363F71AC-815E-4F95-909E-B08032E43FD3}" type="presParOf" srcId="{692B02EE-801D-4C61-92C6-985AE72B90B1}" destId="{A90692F0-5BC3-41AC-84CB-77441376CA8A}" srcOrd="1" destOrd="0" presId="urn:microsoft.com/office/officeart/2005/8/layout/chevron1"/>
    <dgm:cxn modelId="{883FE762-A6B4-4212-8197-ADA7D9BAB3CD}" type="presParOf" srcId="{692B02EE-801D-4C61-92C6-985AE72B90B1}" destId="{7DC705AF-9F88-4F7B-AD64-2BD42330E8AC}" srcOrd="2" destOrd="0" presId="urn:microsoft.com/office/officeart/2005/8/layout/chevron1"/>
    <dgm:cxn modelId="{9C47912E-55FD-4029-9C2C-42B8432CE387}" type="presParOf" srcId="{692B02EE-801D-4C61-92C6-985AE72B90B1}" destId="{D2AEBE56-2288-4F83-9E94-3EA035F2B766}" srcOrd="3" destOrd="0" presId="urn:microsoft.com/office/officeart/2005/8/layout/chevron1"/>
    <dgm:cxn modelId="{5407B1D4-3A11-47CD-9DF7-4E59354A9937}" type="presParOf" srcId="{692B02EE-801D-4C61-92C6-985AE72B90B1}" destId="{13B6F5C3-D4BF-482C-B1BF-3BD13FF59C5B}" srcOrd="4" destOrd="0" presId="urn:microsoft.com/office/officeart/2005/8/layout/chevron1"/>
    <dgm:cxn modelId="{7C17962B-D683-4908-A020-6D29DCFEF748}" type="presParOf" srcId="{692B02EE-801D-4C61-92C6-985AE72B90B1}" destId="{680E7841-7B69-4AFD-BB95-DA04CAE47F1D}" srcOrd="5" destOrd="0" presId="urn:microsoft.com/office/officeart/2005/8/layout/chevron1"/>
    <dgm:cxn modelId="{4373F3AA-8509-4C51-8398-91F0497C5E09}" type="presParOf" srcId="{692B02EE-801D-4C61-92C6-985AE72B90B1}" destId="{C91B0B66-765E-45C4-B742-6CB6A318FDBB}" srcOrd="6"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EBE57C7-A56A-4340-A585-9B05EC96E3BB}" type="doc">
      <dgm:prSet loTypeId="urn:microsoft.com/office/officeart/2005/8/layout/chevron1" loCatId="process" qsTypeId="urn:microsoft.com/office/officeart/2005/8/quickstyle/simple1#8" qsCatId="simple" csTypeId="urn:microsoft.com/office/officeart/2005/8/colors/accent1_2#9" csCatId="accent1" phldr="1"/>
      <dgm:spPr/>
    </dgm:pt>
    <dgm:pt modelId="{E105EAFE-DAAB-4727-865D-12717B3AAC90}">
      <dgm:prSet phldrT="[Texto]" custT="1">
        <dgm:style>
          <a:lnRef idx="2">
            <a:schemeClr val="accent1"/>
          </a:lnRef>
          <a:fillRef idx="1">
            <a:schemeClr val="lt1"/>
          </a:fillRef>
          <a:effectRef idx="0">
            <a:schemeClr val="accent1"/>
          </a:effectRef>
          <a:fontRef idx="minor">
            <a:schemeClr val="dk1"/>
          </a:fontRef>
        </dgm:style>
      </dgm:prSet>
      <dgm:spPr/>
      <dgm:t>
        <a:bodyPr/>
        <a:lstStyle/>
        <a:p>
          <a:r>
            <a:rPr lang="pt-BR" sz="900" dirty="0" smtClean="0"/>
            <a:t> </a:t>
          </a:r>
          <a:endParaRPr lang="pt-BR" sz="900" dirty="0"/>
        </a:p>
      </dgm:t>
    </dgm:pt>
    <dgm:pt modelId="{E2D023AE-9A92-4E2E-A199-4C725606EEA7}" type="parTrans" cxnId="{DABD6E63-F1B2-48A2-BCC7-89D57A440D7A}">
      <dgm:prSet/>
      <dgm:spPr/>
      <dgm:t>
        <a:bodyPr/>
        <a:lstStyle/>
        <a:p>
          <a:endParaRPr lang="pt-BR" sz="400"/>
        </a:p>
      </dgm:t>
    </dgm:pt>
    <dgm:pt modelId="{56BA6E7C-6A61-4481-A946-02D904348120}" type="sibTrans" cxnId="{DABD6E63-F1B2-48A2-BCC7-89D57A440D7A}">
      <dgm:prSet/>
      <dgm:spPr/>
      <dgm:t>
        <a:bodyPr/>
        <a:lstStyle/>
        <a:p>
          <a:endParaRPr lang="pt-BR" sz="400"/>
        </a:p>
      </dgm:t>
    </dgm:pt>
    <dgm:pt modelId="{D43D533F-A8E3-44ED-A7FF-58A086C59B3D}">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pt-BR" sz="900" dirty="0" smtClean="0"/>
            <a:t> </a:t>
          </a:r>
          <a:endParaRPr lang="pt-BR" sz="900" dirty="0"/>
        </a:p>
      </dgm:t>
    </dgm:pt>
    <dgm:pt modelId="{1E94896E-0E30-4FF0-B8CC-3F7C7D99D22E}" type="parTrans" cxnId="{6B65969E-06E0-4D46-849B-4E30BD62E123}">
      <dgm:prSet/>
      <dgm:spPr/>
      <dgm:t>
        <a:bodyPr/>
        <a:lstStyle/>
        <a:p>
          <a:endParaRPr lang="pt-BR" sz="400"/>
        </a:p>
      </dgm:t>
    </dgm:pt>
    <dgm:pt modelId="{86503903-7499-44A8-8DF6-0C364CB60C95}" type="sibTrans" cxnId="{6B65969E-06E0-4D46-849B-4E30BD62E123}">
      <dgm:prSet/>
      <dgm:spPr/>
      <dgm:t>
        <a:bodyPr/>
        <a:lstStyle/>
        <a:p>
          <a:endParaRPr lang="pt-BR" sz="400"/>
        </a:p>
      </dgm:t>
    </dgm:pt>
    <dgm:pt modelId="{BC002BEC-71A0-46E0-87D2-9613DE4AD4DA}">
      <dgm:prSet phldrT="[Texto]" custT="1">
        <dgm:style>
          <a:lnRef idx="2">
            <a:schemeClr val="accent1"/>
          </a:lnRef>
          <a:fillRef idx="1">
            <a:schemeClr val="lt1"/>
          </a:fillRef>
          <a:effectRef idx="0">
            <a:schemeClr val="accent1"/>
          </a:effectRef>
          <a:fontRef idx="minor">
            <a:schemeClr val="dk1"/>
          </a:fontRef>
        </dgm:style>
      </dgm:prSet>
      <dgm:spPr/>
      <dgm:t>
        <a:bodyPr/>
        <a:lstStyle/>
        <a:p>
          <a:r>
            <a:rPr lang="pt-BR" sz="900" dirty="0" smtClean="0"/>
            <a:t> </a:t>
          </a:r>
          <a:endParaRPr lang="pt-BR" sz="900" dirty="0"/>
        </a:p>
      </dgm:t>
    </dgm:pt>
    <dgm:pt modelId="{3D43BFD1-D779-4F33-B804-C4471F257475}" type="parTrans" cxnId="{96C79C24-4737-4363-937B-69090F8B8231}">
      <dgm:prSet/>
      <dgm:spPr/>
      <dgm:t>
        <a:bodyPr/>
        <a:lstStyle/>
        <a:p>
          <a:endParaRPr lang="pt-BR" sz="400"/>
        </a:p>
      </dgm:t>
    </dgm:pt>
    <dgm:pt modelId="{F13F245C-6B64-46FA-A00A-4BCC54337F31}" type="sibTrans" cxnId="{96C79C24-4737-4363-937B-69090F8B8231}">
      <dgm:prSet/>
      <dgm:spPr/>
      <dgm:t>
        <a:bodyPr/>
        <a:lstStyle/>
        <a:p>
          <a:endParaRPr lang="pt-BR" sz="400"/>
        </a:p>
      </dgm:t>
    </dgm:pt>
    <dgm:pt modelId="{5821DAB4-3D49-4B8A-B026-400D2DDEA48B}">
      <dgm:prSet phldrT="[Texto]" custT="1">
        <dgm:style>
          <a:lnRef idx="2">
            <a:schemeClr val="accent1"/>
          </a:lnRef>
          <a:fillRef idx="1">
            <a:schemeClr val="lt1"/>
          </a:fillRef>
          <a:effectRef idx="0">
            <a:schemeClr val="accent1"/>
          </a:effectRef>
          <a:fontRef idx="minor">
            <a:schemeClr val="dk1"/>
          </a:fontRef>
        </dgm:style>
      </dgm:prSet>
      <dgm:spPr/>
      <dgm:t>
        <a:bodyPr/>
        <a:lstStyle/>
        <a:p>
          <a:endParaRPr lang="pt-BR" sz="900" dirty="0"/>
        </a:p>
      </dgm:t>
    </dgm:pt>
    <dgm:pt modelId="{3FD48A3C-A7DA-4FEB-93FA-78C2C07BCC30}" type="parTrans" cxnId="{D02039F6-A791-49D5-9210-9C7403376907}">
      <dgm:prSet/>
      <dgm:spPr/>
      <dgm:t>
        <a:bodyPr/>
        <a:lstStyle/>
        <a:p>
          <a:endParaRPr lang="pt-BR"/>
        </a:p>
      </dgm:t>
    </dgm:pt>
    <dgm:pt modelId="{FE81334B-38B8-4099-B495-B73E85AB05FF}" type="sibTrans" cxnId="{D02039F6-A791-49D5-9210-9C7403376907}">
      <dgm:prSet/>
      <dgm:spPr/>
      <dgm:t>
        <a:bodyPr/>
        <a:lstStyle/>
        <a:p>
          <a:endParaRPr lang="pt-BR"/>
        </a:p>
      </dgm:t>
    </dgm:pt>
    <dgm:pt modelId="{692B02EE-801D-4C61-92C6-985AE72B90B1}" type="pres">
      <dgm:prSet presAssocID="{DEBE57C7-A56A-4340-A585-9B05EC96E3BB}" presName="Name0" presStyleCnt="0">
        <dgm:presLayoutVars>
          <dgm:dir/>
          <dgm:animLvl val="lvl"/>
          <dgm:resizeHandles val="exact"/>
        </dgm:presLayoutVars>
      </dgm:prSet>
      <dgm:spPr/>
    </dgm:pt>
    <dgm:pt modelId="{133E05BE-0593-40C1-BAAD-F0D1B481737E}" type="pres">
      <dgm:prSet presAssocID="{E105EAFE-DAAB-4727-865D-12717B3AAC90}" presName="parTxOnly" presStyleLbl="node1" presStyleIdx="0" presStyleCnt="4">
        <dgm:presLayoutVars>
          <dgm:chMax val="0"/>
          <dgm:chPref val="0"/>
          <dgm:bulletEnabled val="1"/>
        </dgm:presLayoutVars>
      </dgm:prSet>
      <dgm:spPr/>
      <dgm:t>
        <a:bodyPr/>
        <a:lstStyle/>
        <a:p>
          <a:endParaRPr lang="pt-BR"/>
        </a:p>
      </dgm:t>
    </dgm:pt>
    <dgm:pt modelId="{A90692F0-5BC3-41AC-84CB-77441376CA8A}" type="pres">
      <dgm:prSet presAssocID="{56BA6E7C-6A61-4481-A946-02D904348120}" presName="parTxOnlySpace" presStyleCnt="0"/>
      <dgm:spPr/>
    </dgm:pt>
    <dgm:pt modelId="{7DC705AF-9F88-4F7B-AD64-2BD42330E8AC}" type="pres">
      <dgm:prSet presAssocID="{D43D533F-A8E3-44ED-A7FF-58A086C59B3D}" presName="parTxOnly" presStyleLbl="node1" presStyleIdx="1" presStyleCnt="4">
        <dgm:presLayoutVars>
          <dgm:chMax val="0"/>
          <dgm:chPref val="0"/>
          <dgm:bulletEnabled val="1"/>
        </dgm:presLayoutVars>
      </dgm:prSet>
      <dgm:spPr/>
      <dgm:t>
        <a:bodyPr/>
        <a:lstStyle/>
        <a:p>
          <a:endParaRPr lang="pt-BR"/>
        </a:p>
      </dgm:t>
    </dgm:pt>
    <dgm:pt modelId="{D2AEBE56-2288-4F83-9E94-3EA035F2B766}" type="pres">
      <dgm:prSet presAssocID="{86503903-7499-44A8-8DF6-0C364CB60C95}" presName="parTxOnlySpace" presStyleCnt="0"/>
      <dgm:spPr/>
    </dgm:pt>
    <dgm:pt modelId="{13B6F5C3-D4BF-482C-B1BF-3BD13FF59C5B}" type="pres">
      <dgm:prSet presAssocID="{BC002BEC-71A0-46E0-87D2-9613DE4AD4DA}" presName="parTxOnly" presStyleLbl="node1" presStyleIdx="2" presStyleCnt="4">
        <dgm:presLayoutVars>
          <dgm:chMax val="0"/>
          <dgm:chPref val="0"/>
          <dgm:bulletEnabled val="1"/>
        </dgm:presLayoutVars>
      </dgm:prSet>
      <dgm:spPr/>
      <dgm:t>
        <a:bodyPr/>
        <a:lstStyle/>
        <a:p>
          <a:endParaRPr lang="pt-BR"/>
        </a:p>
      </dgm:t>
    </dgm:pt>
    <dgm:pt modelId="{680E7841-7B69-4AFD-BB95-DA04CAE47F1D}" type="pres">
      <dgm:prSet presAssocID="{F13F245C-6B64-46FA-A00A-4BCC54337F31}" presName="parTxOnlySpace" presStyleCnt="0"/>
      <dgm:spPr/>
    </dgm:pt>
    <dgm:pt modelId="{C91B0B66-765E-45C4-B742-6CB6A318FDBB}" type="pres">
      <dgm:prSet presAssocID="{5821DAB4-3D49-4B8A-B026-400D2DDEA48B}" presName="parTxOnly" presStyleLbl="node1" presStyleIdx="3" presStyleCnt="4">
        <dgm:presLayoutVars>
          <dgm:chMax val="0"/>
          <dgm:chPref val="0"/>
          <dgm:bulletEnabled val="1"/>
        </dgm:presLayoutVars>
      </dgm:prSet>
      <dgm:spPr/>
      <dgm:t>
        <a:bodyPr/>
        <a:lstStyle/>
        <a:p>
          <a:endParaRPr lang="pt-BR"/>
        </a:p>
      </dgm:t>
    </dgm:pt>
  </dgm:ptLst>
  <dgm:cxnLst>
    <dgm:cxn modelId="{82DD6442-3AE1-4CD1-A3AF-86083352E14C}" type="presOf" srcId="{DEBE57C7-A56A-4340-A585-9B05EC96E3BB}" destId="{692B02EE-801D-4C61-92C6-985AE72B90B1}" srcOrd="0" destOrd="0" presId="urn:microsoft.com/office/officeart/2005/8/layout/chevron1"/>
    <dgm:cxn modelId="{CF997F82-64F8-4D41-846E-0280190B0347}" type="presOf" srcId="{BC002BEC-71A0-46E0-87D2-9613DE4AD4DA}" destId="{13B6F5C3-D4BF-482C-B1BF-3BD13FF59C5B}" srcOrd="0" destOrd="0" presId="urn:microsoft.com/office/officeart/2005/8/layout/chevron1"/>
    <dgm:cxn modelId="{41A156F9-E5B5-4EC1-A3D9-1409FFA622B2}" type="presOf" srcId="{5821DAB4-3D49-4B8A-B026-400D2DDEA48B}" destId="{C91B0B66-765E-45C4-B742-6CB6A318FDBB}" srcOrd="0" destOrd="0" presId="urn:microsoft.com/office/officeart/2005/8/layout/chevron1"/>
    <dgm:cxn modelId="{DABD6E63-F1B2-48A2-BCC7-89D57A440D7A}" srcId="{DEBE57C7-A56A-4340-A585-9B05EC96E3BB}" destId="{E105EAFE-DAAB-4727-865D-12717B3AAC90}" srcOrd="0" destOrd="0" parTransId="{E2D023AE-9A92-4E2E-A199-4C725606EEA7}" sibTransId="{56BA6E7C-6A61-4481-A946-02D904348120}"/>
    <dgm:cxn modelId="{87F04D03-EF7C-4347-AF85-287424EC19F0}" type="presOf" srcId="{E105EAFE-DAAB-4727-865D-12717B3AAC90}" destId="{133E05BE-0593-40C1-BAAD-F0D1B481737E}" srcOrd="0" destOrd="0" presId="urn:microsoft.com/office/officeart/2005/8/layout/chevron1"/>
    <dgm:cxn modelId="{6B65969E-06E0-4D46-849B-4E30BD62E123}" srcId="{DEBE57C7-A56A-4340-A585-9B05EC96E3BB}" destId="{D43D533F-A8E3-44ED-A7FF-58A086C59B3D}" srcOrd="1" destOrd="0" parTransId="{1E94896E-0E30-4FF0-B8CC-3F7C7D99D22E}" sibTransId="{86503903-7499-44A8-8DF6-0C364CB60C95}"/>
    <dgm:cxn modelId="{436299C9-06DC-445D-A2C2-B2C7A1BA69B4}" type="presOf" srcId="{D43D533F-A8E3-44ED-A7FF-58A086C59B3D}" destId="{7DC705AF-9F88-4F7B-AD64-2BD42330E8AC}" srcOrd="0" destOrd="0" presId="urn:microsoft.com/office/officeart/2005/8/layout/chevron1"/>
    <dgm:cxn modelId="{D02039F6-A791-49D5-9210-9C7403376907}" srcId="{DEBE57C7-A56A-4340-A585-9B05EC96E3BB}" destId="{5821DAB4-3D49-4B8A-B026-400D2DDEA48B}" srcOrd="3" destOrd="0" parTransId="{3FD48A3C-A7DA-4FEB-93FA-78C2C07BCC30}" sibTransId="{FE81334B-38B8-4099-B495-B73E85AB05FF}"/>
    <dgm:cxn modelId="{96C79C24-4737-4363-937B-69090F8B8231}" srcId="{DEBE57C7-A56A-4340-A585-9B05EC96E3BB}" destId="{BC002BEC-71A0-46E0-87D2-9613DE4AD4DA}" srcOrd="2" destOrd="0" parTransId="{3D43BFD1-D779-4F33-B804-C4471F257475}" sibTransId="{F13F245C-6B64-46FA-A00A-4BCC54337F31}"/>
    <dgm:cxn modelId="{393C1AC1-632C-4610-B46B-FB1D7A9C42A9}" type="presParOf" srcId="{692B02EE-801D-4C61-92C6-985AE72B90B1}" destId="{133E05BE-0593-40C1-BAAD-F0D1B481737E}" srcOrd="0" destOrd="0" presId="urn:microsoft.com/office/officeart/2005/8/layout/chevron1"/>
    <dgm:cxn modelId="{83C006F4-2692-4CC7-A1BE-EBFE04DC3ECB}" type="presParOf" srcId="{692B02EE-801D-4C61-92C6-985AE72B90B1}" destId="{A90692F0-5BC3-41AC-84CB-77441376CA8A}" srcOrd="1" destOrd="0" presId="urn:microsoft.com/office/officeart/2005/8/layout/chevron1"/>
    <dgm:cxn modelId="{7F5AFFA3-A638-46CA-A60C-C1062C541493}" type="presParOf" srcId="{692B02EE-801D-4C61-92C6-985AE72B90B1}" destId="{7DC705AF-9F88-4F7B-AD64-2BD42330E8AC}" srcOrd="2" destOrd="0" presId="urn:microsoft.com/office/officeart/2005/8/layout/chevron1"/>
    <dgm:cxn modelId="{74BDC99E-A17F-487D-B128-261BE8F74F75}" type="presParOf" srcId="{692B02EE-801D-4C61-92C6-985AE72B90B1}" destId="{D2AEBE56-2288-4F83-9E94-3EA035F2B766}" srcOrd="3" destOrd="0" presId="urn:microsoft.com/office/officeart/2005/8/layout/chevron1"/>
    <dgm:cxn modelId="{3B7238BB-EC73-4530-B236-814A47670BFD}" type="presParOf" srcId="{692B02EE-801D-4C61-92C6-985AE72B90B1}" destId="{13B6F5C3-D4BF-482C-B1BF-3BD13FF59C5B}" srcOrd="4" destOrd="0" presId="urn:microsoft.com/office/officeart/2005/8/layout/chevron1"/>
    <dgm:cxn modelId="{4280AE8C-0BAC-457D-A0C6-E9080D6BDD76}" type="presParOf" srcId="{692B02EE-801D-4C61-92C6-985AE72B90B1}" destId="{680E7841-7B69-4AFD-BB95-DA04CAE47F1D}" srcOrd="5" destOrd="0" presId="urn:microsoft.com/office/officeart/2005/8/layout/chevron1"/>
    <dgm:cxn modelId="{EBF0F909-7F5B-4105-AA27-AD60ECE5D98E}" type="presParOf" srcId="{692B02EE-801D-4C61-92C6-985AE72B90B1}" destId="{C91B0B66-765E-45C4-B742-6CB6A318FDBB}"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EBE57C7-A56A-4340-A585-9B05EC96E3BB}" type="doc">
      <dgm:prSet loTypeId="urn:microsoft.com/office/officeart/2005/8/layout/chevron1" loCatId="process" qsTypeId="urn:microsoft.com/office/officeart/2005/8/quickstyle/simple1#9" qsCatId="simple" csTypeId="urn:microsoft.com/office/officeart/2005/8/colors/accent1_2#10" csCatId="accent1" phldr="1"/>
      <dgm:spPr/>
    </dgm:pt>
    <dgm:pt modelId="{E105EAFE-DAAB-4727-865D-12717B3AAC90}">
      <dgm:prSet phldrT="[Texto]" custT="1">
        <dgm:style>
          <a:lnRef idx="2">
            <a:schemeClr val="accent1"/>
          </a:lnRef>
          <a:fillRef idx="1">
            <a:schemeClr val="lt1"/>
          </a:fillRef>
          <a:effectRef idx="0">
            <a:schemeClr val="accent1"/>
          </a:effectRef>
          <a:fontRef idx="minor">
            <a:schemeClr val="dk1"/>
          </a:fontRef>
        </dgm:style>
      </dgm:prSet>
      <dgm:spPr/>
      <dgm:t>
        <a:bodyPr/>
        <a:lstStyle/>
        <a:p>
          <a:r>
            <a:rPr lang="pt-BR" sz="900" dirty="0" smtClean="0"/>
            <a:t> </a:t>
          </a:r>
          <a:endParaRPr lang="pt-BR" sz="900" dirty="0"/>
        </a:p>
      </dgm:t>
    </dgm:pt>
    <dgm:pt modelId="{E2D023AE-9A92-4E2E-A199-4C725606EEA7}" type="parTrans" cxnId="{DABD6E63-F1B2-48A2-BCC7-89D57A440D7A}">
      <dgm:prSet/>
      <dgm:spPr/>
      <dgm:t>
        <a:bodyPr/>
        <a:lstStyle/>
        <a:p>
          <a:endParaRPr lang="pt-BR" sz="400"/>
        </a:p>
      </dgm:t>
    </dgm:pt>
    <dgm:pt modelId="{56BA6E7C-6A61-4481-A946-02D904348120}" type="sibTrans" cxnId="{DABD6E63-F1B2-48A2-BCC7-89D57A440D7A}">
      <dgm:prSet/>
      <dgm:spPr/>
      <dgm:t>
        <a:bodyPr/>
        <a:lstStyle/>
        <a:p>
          <a:endParaRPr lang="pt-BR" sz="400"/>
        </a:p>
      </dgm:t>
    </dgm:pt>
    <dgm:pt modelId="{D43D533F-A8E3-44ED-A7FF-58A086C59B3D}">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pt-BR" sz="900" dirty="0" smtClean="0"/>
            <a:t> </a:t>
          </a:r>
          <a:endParaRPr lang="pt-BR" sz="900" dirty="0"/>
        </a:p>
      </dgm:t>
    </dgm:pt>
    <dgm:pt modelId="{1E94896E-0E30-4FF0-B8CC-3F7C7D99D22E}" type="parTrans" cxnId="{6B65969E-06E0-4D46-849B-4E30BD62E123}">
      <dgm:prSet/>
      <dgm:spPr/>
      <dgm:t>
        <a:bodyPr/>
        <a:lstStyle/>
        <a:p>
          <a:endParaRPr lang="pt-BR" sz="400"/>
        </a:p>
      </dgm:t>
    </dgm:pt>
    <dgm:pt modelId="{86503903-7499-44A8-8DF6-0C364CB60C95}" type="sibTrans" cxnId="{6B65969E-06E0-4D46-849B-4E30BD62E123}">
      <dgm:prSet/>
      <dgm:spPr/>
      <dgm:t>
        <a:bodyPr/>
        <a:lstStyle/>
        <a:p>
          <a:endParaRPr lang="pt-BR" sz="400"/>
        </a:p>
      </dgm:t>
    </dgm:pt>
    <dgm:pt modelId="{BC002BEC-71A0-46E0-87D2-9613DE4AD4DA}">
      <dgm:prSet phldrT="[Texto]" custT="1">
        <dgm:style>
          <a:lnRef idx="2">
            <a:schemeClr val="accent1"/>
          </a:lnRef>
          <a:fillRef idx="1">
            <a:schemeClr val="lt1"/>
          </a:fillRef>
          <a:effectRef idx="0">
            <a:schemeClr val="accent1"/>
          </a:effectRef>
          <a:fontRef idx="minor">
            <a:schemeClr val="dk1"/>
          </a:fontRef>
        </dgm:style>
      </dgm:prSet>
      <dgm:spPr/>
      <dgm:t>
        <a:bodyPr/>
        <a:lstStyle/>
        <a:p>
          <a:r>
            <a:rPr lang="pt-BR" sz="900" dirty="0" smtClean="0"/>
            <a:t> </a:t>
          </a:r>
          <a:endParaRPr lang="pt-BR" sz="900" dirty="0"/>
        </a:p>
      </dgm:t>
    </dgm:pt>
    <dgm:pt modelId="{3D43BFD1-D779-4F33-B804-C4471F257475}" type="parTrans" cxnId="{96C79C24-4737-4363-937B-69090F8B8231}">
      <dgm:prSet/>
      <dgm:spPr/>
      <dgm:t>
        <a:bodyPr/>
        <a:lstStyle/>
        <a:p>
          <a:endParaRPr lang="pt-BR" sz="400"/>
        </a:p>
      </dgm:t>
    </dgm:pt>
    <dgm:pt modelId="{F13F245C-6B64-46FA-A00A-4BCC54337F31}" type="sibTrans" cxnId="{96C79C24-4737-4363-937B-69090F8B8231}">
      <dgm:prSet/>
      <dgm:spPr/>
      <dgm:t>
        <a:bodyPr/>
        <a:lstStyle/>
        <a:p>
          <a:endParaRPr lang="pt-BR" sz="400"/>
        </a:p>
      </dgm:t>
    </dgm:pt>
    <dgm:pt modelId="{5821DAB4-3D49-4B8A-B026-400D2DDEA48B}">
      <dgm:prSet phldrT="[Texto]" custT="1">
        <dgm:style>
          <a:lnRef idx="2">
            <a:schemeClr val="accent1"/>
          </a:lnRef>
          <a:fillRef idx="1">
            <a:schemeClr val="lt1"/>
          </a:fillRef>
          <a:effectRef idx="0">
            <a:schemeClr val="accent1"/>
          </a:effectRef>
          <a:fontRef idx="minor">
            <a:schemeClr val="dk1"/>
          </a:fontRef>
        </dgm:style>
      </dgm:prSet>
      <dgm:spPr/>
      <dgm:t>
        <a:bodyPr/>
        <a:lstStyle/>
        <a:p>
          <a:endParaRPr lang="pt-BR" sz="900" dirty="0"/>
        </a:p>
      </dgm:t>
    </dgm:pt>
    <dgm:pt modelId="{3FD48A3C-A7DA-4FEB-93FA-78C2C07BCC30}" type="parTrans" cxnId="{D02039F6-A791-49D5-9210-9C7403376907}">
      <dgm:prSet/>
      <dgm:spPr/>
      <dgm:t>
        <a:bodyPr/>
        <a:lstStyle/>
        <a:p>
          <a:endParaRPr lang="pt-BR"/>
        </a:p>
      </dgm:t>
    </dgm:pt>
    <dgm:pt modelId="{FE81334B-38B8-4099-B495-B73E85AB05FF}" type="sibTrans" cxnId="{D02039F6-A791-49D5-9210-9C7403376907}">
      <dgm:prSet/>
      <dgm:spPr/>
      <dgm:t>
        <a:bodyPr/>
        <a:lstStyle/>
        <a:p>
          <a:endParaRPr lang="pt-BR"/>
        </a:p>
      </dgm:t>
    </dgm:pt>
    <dgm:pt modelId="{692B02EE-801D-4C61-92C6-985AE72B90B1}" type="pres">
      <dgm:prSet presAssocID="{DEBE57C7-A56A-4340-A585-9B05EC96E3BB}" presName="Name0" presStyleCnt="0">
        <dgm:presLayoutVars>
          <dgm:dir/>
          <dgm:animLvl val="lvl"/>
          <dgm:resizeHandles val="exact"/>
        </dgm:presLayoutVars>
      </dgm:prSet>
      <dgm:spPr/>
    </dgm:pt>
    <dgm:pt modelId="{133E05BE-0593-40C1-BAAD-F0D1B481737E}" type="pres">
      <dgm:prSet presAssocID="{E105EAFE-DAAB-4727-865D-12717B3AAC90}" presName="parTxOnly" presStyleLbl="node1" presStyleIdx="0" presStyleCnt="4">
        <dgm:presLayoutVars>
          <dgm:chMax val="0"/>
          <dgm:chPref val="0"/>
          <dgm:bulletEnabled val="1"/>
        </dgm:presLayoutVars>
      </dgm:prSet>
      <dgm:spPr/>
      <dgm:t>
        <a:bodyPr/>
        <a:lstStyle/>
        <a:p>
          <a:endParaRPr lang="pt-BR"/>
        </a:p>
      </dgm:t>
    </dgm:pt>
    <dgm:pt modelId="{A90692F0-5BC3-41AC-84CB-77441376CA8A}" type="pres">
      <dgm:prSet presAssocID="{56BA6E7C-6A61-4481-A946-02D904348120}" presName="parTxOnlySpace" presStyleCnt="0"/>
      <dgm:spPr/>
    </dgm:pt>
    <dgm:pt modelId="{7DC705AF-9F88-4F7B-AD64-2BD42330E8AC}" type="pres">
      <dgm:prSet presAssocID="{D43D533F-A8E3-44ED-A7FF-58A086C59B3D}" presName="parTxOnly" presStyleLbl="node1" presStyleIdx="1" presStyleCnt="4">
        <dgm:presLayoutVars>
          <dgm:chMax val="0"/>
          <dgm:chPref val="0"/>
          <dgm:bulletEnabled val="1"/>
        </dgm:presLayoutVars>
      </dgm:prSet>
      <dgm:spPr/>
      <dgm:t>
        <a:bodyPr/>
        <a:lstStyle/>
        <a:p>
          <a:endParaRPr lang="pt-BR"/>
        </a:p>
      </dgm:t>
    </dgm:pt>
    <dgm:pt modelId="{D2AEBE56-2288-4F83-9E94-3EA035F2B766}" type="pres">
      <dgm:prSet presAssocID="{86503903-7499-44A8-8DF6-0C364CB60C95}" presName="parTxOnlySpace" presStyleCnt="0"/>
      <dgm:spPr/>
    </dgm:pt>
    <dgm:pt modelId="{13B6F5C3-D4BF-482C-B1BF-3BD13FF59C5B}" type="pres">
      <dgm:prSet presAssocID="{BC002BEC-71A0-46E0-87D2-9613DE4AD4DA}" presName="parTxOnly" presStyleLbl="node1" presStyleIdx="2" presStyleCnt="4">
        <dgm:presLayoutVars>
          <dgm:chMax val="0"/>
          <dgm:chPref val="0"/>
          <dgm:bulletEnabled val="1"/>
        </dgm:presLayoutVars>
      </dgm:prSet>
      <dgm:spPr/>
      <dgm:t>
        <a:bodyPr/>
        <a:lstStyle/>
        <a:p>
          <a:endParaRPr lang="pt-BR"/>
        </a:p>
      </dgm:t>
    </dgm:pt>
    <dgm:pt modelId="{680E7841-7B69-4AFD-BB95-DA04CAE47F1D}" type="pres">
      <dgm:prSet presAssocID="{F13F245C-6B64-46FA-A00A-4BCC54337F31}" presName="parTxOnlySpace" presStyleCnt="0"/>
      <dgm:spPr/>
    </dgm:pt>
    <dgm:pt modelId="{C91B0B66-765E-45C4-B742-6CB6A318FDBB}" type="pres">
      <dgm:prSet presAssocID="{5821DAB4-3D49-4B8A-B026-400D2DDEA48B}" presName="parTxOnly" presStyleLbl="node1" presStyleIdx="3" presStyleCnt="4">
        <dgm:presLayoutVars>
          <dgm:chMax val="0"/>
          <dgm:chPref val="0"/>
          <dgm:bulletEnabled val="1"/>
        </dgm:presLayoutVars>
      </dgm:prSet>
      <dgm:spPr/>
      <dgm:t>
        <a:bodyPr/>
        <a:lstStyle/>
        <a:p>
          <a:endParaRPr lang="pt-BR"/>
        </a:p>
      </dgm:t>
    </dgm:pt>
  </dgm:ptLst>
  <dgm:cxnLst>
    <dgm:cxn modelId="{69266B73-0566-4FE9-84FE-F2264E1D1255}" type="presOf" srcId="{E105EAFE-DAAB-4727-865D-12717B3AAC90}" destId="{133E05BE-0593-40C1-BAAD-F0D1B481737E}" srcOrd="0" destOrd="0" presId="urn:microsoft.com/office/officeart/2005/8/layout/chevron1"/>
    <dgm:cxn modelId="{19E7BC8B-F199-4472-B5C5-3456E6A6EDE0}" type="presOf" srcId="{5821DAB4-3D49-4B8A-B026-400D2DDEA48B}" destId="{C91B0B66-765E-45C4-B742-6CB6A318FDBB}" srcOrd="0" destOrd="0" presId="urn:microsoft.com/office/officeart/2005/8/layout/chevron1"/>
    <dgm:cxn modelId="{EA477750-10AA-427C-9571-8348B163B657}" type="presOf" srcId="{BC002BEC-71A0-46E0-87D2-9613DE4AD4DA}" destId="{13B6F5C3-D4BF-482C-B1BF-3BD13FF59C5B}" srcOrd="0" destOrd="0" presId="urn:microsoft.com/office/officeart/2005/8/layout/chevron1"/>
    <dgm:cxn modelId="{DABD6E63-F1B2-48A2-BCC7-89D57A440D7A}" srcId="{DEBE57C7-A56A-4340-A585-9B05EC96E3BB}" destId="{E105EAFE-DAAB-4727-865D-12717B3AAC90}" srcOrd="0" destOrd="0" parTransId="{E2D023AE-9A92-4E2E-A199-4C725606EEA7}" sibTransId="{56BA6E7C-6A61-4481-A946-02D904348120}"/>
    <dgm:cxn modelId="{6B65969E-06E0-4D46-849B-4E30BD62E123}" srcId="{DEBE57C7-A56A-4340-A585-9B05EC96E3BB}" destId="{D43D533F-A8E3-44ED-A7FF-58A086C59B3D}" srcOrd="1" destOrd="0" parTransId="{1E94896E-0E30-4FF0-B8CC-3F7C7D99D22E}" sibTransId="{86503903-7499-44A8-8DF6-0C364CB60C95}"/>
    <dgm:cxn modelId="{8A8B2BAE-5485-4735-8D20-E6D7F08E7BAA}" type="presOf" srcId="{DEBE57C7-A56A-4340-A585-9B05EC96E3BB}" destId="{692B02EE-801D-4C61-92C6-985AE72B90B1}" srcOrd="0" destOrd="0" presId="urn:microsoft.com/office/officeart/2005/8/layout/chevron1"/>
    <dgm:cxn modelId="{D02039F6-A791-49D5-9210-9C7403376907}" srcId="{DEBE57C7-A56A-4340-A585-9B05EC96E3BB}" destId="{5821DAB4-3D49-4B8A-B026-400D2DDEA48B}" srcOrd="3" destOrd="0" parTransId="{3FD48A3C-A7DA-4FEB-93FA-78C2C07BCC30}" sibTransId="{FE81334B-38B8-4099-B495-B73E85AB05FF}"/>
    <dgm:cxn modelId="{96C79C24-4737-4363-937B-69090F8B8231}" srcId="{DEBE57C7-A56A-4340-A585-9B05EC96E3BB}" destId="{BC002BEC-71A0-46E0-87D2-9613DE4AD4DA}" srcOrd="2" destOrd="0" parTransId="{3D43BFD1-D779-4F33-B804-C4471F257475}" sibTransId="{F13F245C-6B64-46FA-A00A-4BCC54337F31}"/>
    <dgm:cxn modelId="{A1974B8C-9A4D-4372-A94E-A817C4BB206E}" type="presOf" srcId="{D43D533F-A8E3-44ED-A7FF-58A086C59B3D}" destId="{7DC705AF-9F88-4F7B-AD64-2BD42330E8AC}" srcOrd="0" destOrd="0" presId="urn:microsoft.com/office/officeart/2005/8/layout/chevron1"/>
    <dgm:cxn modelId="{91355BFC-3BD6-4187-8376-BBD58BCE6E98}" type="presParOf" srcId="{692B02EE-801D-4C61-92C6-985AE72B90B1}" destId="{133E05BE-0593-40C1-BAAD-F0D1B481737E}" srcOrd="0" destOrd="0" presId="urn:microsoft.com/office/officeart/2005/8/layout/chevron1"/>
    <dgm:cxn modelId="{277BEF14-F1AA-4906-A055-A9172F88646F}" type="presParOf" srcId="{692B02EE-801D-4C61-92C6-985AE72B90B1}" destId="{A90692F0-5BC3-41AC-84CB-77441376CA8A}" srcOrd="1" destOrd="0" presId="urn:microsoft.com/office/officeart/2005/8/layout/chevron1"/>
    <dgm:cxn modelId="{C2897669-D1B5-4299-AADF-42297E616992}" type="presParOf" srcId="{692B02EE-801D-4C61-92C6-985AE72B90B1}" destId="{7DC705AF-9F88-4F7B-AD64-2BD42330E8AC}" srcOrd="2" destOrd="0" presId="urn:microsoft.com/office/officeart/2005/8/layout/chevron1"/>
    <dgm:cxn modelId="{7960CAE4-CA8C-4C57-85A0-29AF7CDF3A29}" type="presParOf" srcId="{692B02EE-801D-4C61-92C6-985AE72B90B1}" destId="{D2AEBE56-2288-4F83-9E94-3EA035F2B766}" srcOrd="3" destOrd="0" presId="urn:microsoft.com/office/officeart/2005/8/layout/chevron1"/>
    <dgm:cxn modelId="{D26E3074-D90F-4F24-85C5-6E18F1191556}" type="presParOf" srcId="{692B02EE-801D-4C61-92C6-985AE72B90B1}" destId="{13B6F5C3-D4BF-482C-B1BF-3BD13FF59C5B}" srcOrd="4" destOrd="0" presId="urn:microsoft.com/office/officeart/2005/8/layout/chevron1"/>
    <dgm:cxn modelId="{8B854B30-5885-400B-A64C-4FC9C9E1B879}" type="presParOf" srcId="{692B02EE-801D-4C61-92C6-985AE72B90B1}" destId="{680E7841-7B69-4AFD-BB95-DA04CAE47F1D}" srcOrd="5" destOrd="0" presId="urn:microsoft.com/office/officeart/2005/8/layout/chevron1"/>
    <dgm:cxn modelId="{2666F74D-593A-445A-A010-C04291854BE7}" type="presParOf" srcId="{692B02EE-801D-4C61-92C6-985AE72B90B1}" destId="{C91B0B66-765E-45C4-B742-6CB6A318FDBB}"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EBE57C7-A56A-4340-A585-9B05EC96E3BB}" type="doc">
      <dgm:prSet loTypeId="urn:microsoft.com/office/officeart/2005/8/layout/chevron1" loCatId="process" qsTypeId="urn:microsoft.com/office/officeart/2005/8/quickstyle/simple1#10" qsCatId="simple" csTypeId="urn:microsoft.com/office/officeart/2005/8/colors/accent1_2#11" csCatId="accent1" phldr="1"/>
      <dgm:spPr/>
    </dgm:pt>
    <dgm:pt modelId="{E105EAFE-DAAB-4727-865D-12717B3AAC90}">
      <dgm:prSet phldrT="[Texto]" custT="1">
        <dgm:style>
          <a:lnRef idx="2">
            <a:schemeClr val="accent1"/>
          </a:lnRef>
          <a:fillRef idx="1">
            <a:schemeClr val="lt1"/>
          </a:fillRef>
          <a:effectRef idx="0">
            <a:schemeClr val="accent1"/>
          </a:effectRef>
          <a:fontRef idx="minor">
            <a:schemeClr val="dk1"/>
          </a:fontRef>
        </dgm:style>
      </dgm:prSet>
      <dgm:spPr/>
      <dgm:t>
        <a:bodyPr/>
        <a:lstStyle/>
        <a:p>
          <a:r>
            <a:rPr lang="pt-BR" sz="900" dirty="0" smtClean="0"/>
            <a:t> </a:t>
          </a:r>
          <a:endParaRPr lang="pt-BR" sz="900" dirty="0"/>
        </a:p>
      </dgm:t>
    </dgm:pt>
    <dgm:pt modelId="{E2D023AE-9A92-4E2E-A199-4C725606EEA7}" type="parTrans" cxnId="{DABD6E63-F1B2-48A2-BCC7-89D57A440D7A}">
      <dgm:prSet/>
      <dgm:spPr/>
      <dgm:t>
        <a:bodyPr/>
        <a:lstStyle/>
        <a:p>
          <a:endParaRPr lang="pt-BR" sz="400"/>
        </a:p>
      </dgm:t>
    </dgm:pt>
    <dgm:pt modelId="{56BA6E7C-6A61-4481-A946-02D904348120}" type="sibTrans" cxnId="{DABD6E63-F1B2-48A2-BCC7-89D57A440D7A}">
      <dgm:prSet/>
      <dgm:spPr/>
      <dgm:t>
        <a:bodyPr/>
        <a:lstStyle/>
        <a:p>
          <a:endParaRPr lang="pt-BR" sz="400"/>
        </a:p>
      </dgm:t>
    </dgm:pt>
    <dgm:pt modelId="{D43D533F-A8E3-44ED-A7FF-58A086C59B3D}">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pt-BR" sz="900" dirty="0" smtClean="0"/>
            <a:t> </a:t>
          </a:r>
          <a:endParaRPr lang="pt-BR" sz="900" dirty="0"/>
        </a:p>
      </dgm:t>
    </dgm:pt>
    <dgm:pt modelId="{1E94896E-0E30-4FF0-B8CC-3F7C7D99D22E}" type="parTrans" cxnId="{6B65969E-06E0-4D46-849B-4E30BD62E123}">
      <dgm:prSet/>
      <dgm:spPr/>
      <dgm:t>
        <a:bodyPr/>
        <a:lstStyle/>
        <a:p>
          <a:endParaRPr lang="pt-BR" sz="400"/>
        </a:p>
      </dgm:t>
    </dgm:pt>
    <dgm:pt modelId="{86503903-7499-44A8-8DF6-0C364CB60C95}" type="sibTrans" cxnId="{6B65969E-06E0-4D46-849B-4E30BD62E123}">
      <dgm:prSet/>
      <dgm:spPr/>
      <dgm:t>
        <a:bodyPr/>
        <a:lstStyle/>
        <a:p>
          <a:endParaRPr lang="pt-BR" sz="400"/>
        </a:p>
      </dgm:t>
    </dgm:pt>
    <dgm:pt modelId="{BC002BEC-71A0-46E0-87D2-9613DE4AD4DA}">
      <dgm:prSet phldrT="[Texto]" custT="1">
        <dgm:style>
          <a:lnRef idx="2">
            <a:schemeClr val="accent1"/>
          </a:lnRef>
          <a:fillRef idx="1">
            <a:schemeClr val="lt1"/>
          </a:fillRef>
          <a:effectRef idx="0">
            <a:schemeClr val="accent1"/>
          </a:effectRef>
          <a:fontRef idx="minor">
            <a:schemeClr val="dk1"/>
          </a:fontRef>
        </dgm:style>
      </dgm:prSet>
      <dgm:spPr/>
      <dgm:t>
        <a:bodyPr/>
        <a:lstStyle/>
        <a:p>
          <a:r>
            <a:rPr lang="pt-BR" sz="900" dirty="0" smtClean="0"/>
            <a:t> </a:t>
          </a:r>
          <a:endParaRPr lang="pt-BR" sz="900" dirty="0"/>
        </a:p>
      </dgm:t>
    </dgm:pt>
    <dgm:pt modelId="{3D43BFD1-D779-4F33-B804-C4471F257475}" type="parTrans" cxnId="{96C79C24-4737-4363-937B-69090F8B8231}">
      <dgm:prSet/>
      <dgm:spPr/>
      <dgm:t>
        <a:bodyPr/>
        <a:lstStyle/>
        <a:p>
          <a:endParaRPr lang="pt-BR" sz="400"/>
        </a:p>
      </dgm:t>
    </dgm:pt>
    <dgm:pt modelId="{F13F245C-6B64-46FA-A00A-4BCC54337F31}" type="sibTrans" cxnId="{96C79C24-4737-4363-937B-69090F8B8231}">
      <dgm:prSet/>
      <dgm:spPr/>
      <dgm:t>
        <a:bodyPr/>
        <a:lstStyle/>
        <a:p>
          <a:endParaRPr lang="pt-BR" sz="400"/>
        </a:p>
      </dgm:t>
    </dgm:pt>
    <dgm:pt modelId="{5821DAB4-3D49-4B8A-B026-400D2DDEA48B}">
      <dgm:prSet phldrT="[Texto]" custT="1">
        <dgm:style>
          <a:lnRef idx="2">
            <a:schemeClr val="accent1"/>
          </a:lnRef>
          <a:fillRef idx="1">
            <a:schemeClr val="lt1"/>
          </a:fillRef>
          <a:effectRef idx="0">
            <a:schemeClr val="accent1"/>
          </a:effectRef>
          <a:fontRef idx="minor">
            <a:schemeClr val="dk1"/>
          </a:fontRef>
        </dgm:style>
      </dgm:prSet>
      <dgm:spPr/>
      <dgm:t>
        <a:bodyPr/>
        <a:lstStyle/>
        <a:p>
          <a:endParaRPr lang="pt-BR" sz="900" dirty="0"/>
        </a:p>
      </dgm:t>
    </dgm:pt>
    <dgm:pt modelId="{3FD48A3C-A7DA-4FEB-93FA-78C2C07BCC30}" type="parTrans" cxnId="{D02039F6-A791-49D5-9210-9C7403376907}">
      <dgm:prSet/>
      <dgm:spPr/>
      <dgm:t>
        <a:bodyPr/>
        <a:lstStyle/>
        <a:p>
          <a:endParaRPr lang="pt-BR"/>
        </a:p>
      </dgm:t>
    </dgm:pt>
    <dgm:pt modelId="{FE81334B-38B8-4099-B495-B73E85AB05FF}" type="sibTrans" cxnId="{D02039F6-A791-49D5-9210-9C7403376907}">
      <dgm:prSet/>
      <dgm:spPr/>
      <dgm:t>
        <a:bodyPr/>
        <a:lstStyle/>
        <a:p>
          <a:endParaRPr lang="pt-BR"/>
        </a:p>
      </dgm:t>
    </dgm:pt>
    <dgm:pt modelId="{692B02EE-801D-4C61-92C6-985AE72B90B1}" type="pres">
      <dgm:prSet presAssocID="{DEBE57C7-A56A-4340-A585-9B05EC96E3BB}" presName="Name0" presStyleCnt="0">
        <dgm:presLayoutVars>
          <dgm:dir/>
          <dgm:animLvl val="lvl"/>
          <dgm:resizeHandles val="exact"/>
        </dgm:presLayoutVars>
      </dgm:prSet>
      <dgm:spPr/>
    </dgm:pt>
    <dgm:pt modelId="{133E05BE-0593-40C1-BAAD-F0D1B481737E}" type="pres">
      <dgm:prSet presAssocID="{E105EAFE-DAAB-4727-865D-12717B3AAC90}" presName="parTxOnly" presStyleLbl="node1" presStyleIdx="0" presStyleCnt="4">
        <dgm:presLayoutVars>
          <dgm:chMax val="0"/>
          <dgm:chPref val="0"/>
          <dgm:bulletEnabled val="1"/>
        </dgm:presLayoutVars>
      </dgm:prSet>
      <dgm:spPr/>
      <dgm:t>
        <a:bodyPr/>
        <a:lstStyle/>
        <a:p>
          <a:endParaRPr lang="pt-BR"/>
        </a:p>
      </dgm:t>
    </dgm:pt>
    <dgm:pt modelId="{A90692F0-5BC3-41AC-84CB-77441376CA8A}" type="pres">
      <dgm:prSet presAssocID="{56BA6E7C-6A61-4481-A946-02D904348120}" presName="parTxOnlySpace" presStyleCnt="0"/>
      <dgm:spPr/>
    </dgm:pt>
    <dgm:pt modelId="{7DC705AF-9F88-4F7B-AD64-2BD42330E8AC}" type="pres">
      <dgm:prSet presAssocID="{D43D533F-A8E3-44ED-A7FF-58A086C59B3D}" presName="parTxOnly" presStyleLbl="node1" presStyleIdx="1" presStyleCnt="4">
        <dgm:presLayoutVars>
          <dgm:chMax val="0"/>
          <dgm:chPref val="0"/>
          <dgm:bulletEnabled val="1"/>
        </dgm:presLayoutVars>
      </dgm:prSet>
      <dgm:spPr/>
      <dgm:t>
        <a:bodyPr/>
        <a:lstStyle/>
        <a:p>
          <a:endParaRPr lang="pt-BR"/>
        </a:p>
      </dgm:t>
    </dgm:pt>
    <dgm:pt modelId="{D2AEBE56-2288-4F83-9E94-3EA035F2B766}" type="pres">
      <dgm:prSet presAssocID="{86503903-7499-44A8-8DF6-0C364CB60C95}" presName="parTxOnlySpace" presStyleCnt="0"/>
      <dgm:spPr/>
    </dgm:pt>
    <dgm:pt modelId="{13B6F5C3-D4BF-482C-B1BF-3BD13FF59C5B}" type="pres">
      <dgm:prSet presAssocID="{BC002BEC-71A0-46E0-87D2-9613DE4AD4DA}" presName="parTxOnly" presStyleLbl="node1" presStyleIdx="2" presStyleCnt="4">
        <dgm:presLayoutVars>
          <dgm:chMax val="0"/>
          <dgm:chPref val="0"/>
          <dgm:bulletEnabled val="1"/>
        </dgm:presLayoutVars>
      </dgm:prSet>
      <dgm:spPr/>
      <dgm:t>
        <a:bodyPr/>
        <a:lstStyle/>
        <a:p>
          <a:endParaRPr lang="pt-BR"/>
        </a:p>
      </dgm:t>
    </dgm:pt>
    <dgm:pt modelId="{680E7841-7B69-4AFD-BB95-DA04CAE47F1D}" type="pres">
      <dgm:prSet presAssocID="{F13F245C-6B64-46FA-A00A-4BCC54337F31}" presName="parTxOnlySpace" presStyleCnt="0"/>
      <dgm:spPr/>
    </dgm:pt>
    <dgm:pt modelId="{C91B0B66-765E-45C4-B742-6CB6A318FDBB}" type="pres">
      <dgm:prSet presAssocID="{5821DAB4-3D49-4B8A-B026-400D2DDEA48B}" presName="parTxOnly" presStyleLbl="node1" presStyleIdx="3" presStyleCnt="4">
        <dgm:presLayoutVars>
          <dgm:chMax val="0"/>
          <dgm:chPref val="0"/>
          <dgm:bulletEnabled val="1"/>
        </dgm:presLayoutVars>
      </dgm:prSet>
      <dgm:spPr/>
      <dgm:t>
        <a:bodyPr/>
        <a:lstStyle/>
        <a:p>
          <a:endParaRPr lang="pt-BR"/>
        </a:p>
      </dgm:t>
    </dgm:pt>
  </dgm:ptLst>
  <dgm:cxnLst>
    <dgm:cxn modelId="{20032E64-FBFB-444E-96D3-724E63996F87}" type="presOf" srcId="{D43D533F-A8E3-44ED-A7FF-58A086C59B3D}" destId="{7DC705AF-9F88-4F7B-AD64-2BD42330E8AC}" srcOrd="0" destOrd="0" presId="urn:microsoft.com/office/officeart/2005/8/layout/chevron1"/>
    <dgm:cxn modelId="{6787A993-5B3A-4A1C-ABE5-75C6C4F1A067}" type="presOf" srcId="{E105EAFE-DAAB-4727-865D-12717B3AAC90}" destId="{133E05BE-0593-40C1-BAAD-F0D1B481737E}" srcOrd="0" destOrd="0" presId="urn:microsoft.com/office/officeart/2005/8/layout/chevron1"/>
    <dgm:cxn modelId="{DABD6E63-F1B2-48A2-BCC7-89D57A440D7A}" srcId="{DEBE57C7-A56A-4340-A585-9B05EC96E3BB}" destId="{E105EAFE-DAAB-4727-865D-12717B3AAC90}" srcOrd="0" destOrd="0" parTransId="{E2D023AE-9A92-4E2E-A199-4C725606EEA7}" sibTransId="{56BA6E7C-6A61-4481-A946-02D904348120}"/>
    <dgm:cxn modelId="{73D3524B-57E8-45C7-8B46-94687B662E60}" type="presOf" srcId="{BC002BEC-71A0-46E0-87D2-9613DE4AD4DA}" destId="{13B6F5C3-D4BF-482C-B1BF-3BD13FF59C5B}" srcOrd="0" destOrd="0" presId="urn:microsoft.com/office/officeart/2005/8/layout/chevron1"/>
    <dgm:cxn modelId="{6B65969E-06E0-4D46-849B-4E30BD62E123}" srcId="{DEBE57C7-A56A-4340-A585-9B05EC96E3BB}" destId="{D43D533F-A8E3-44ED-A7FF-58A086C59B3D}" srcOrd="1" destOrd="0" parTransId="{1E94896E-0E30-4FF0-B8CC-3F7C7D99D22E}" sibTransId="{86503903-7499-44A8-8DF6-0C364CB60C95}"/>
    <dgm:cxn modelId="{D02039F6-A791-49D5-9210-9C7403376907}" srcId="{DEBE57C7-A56A-4340-A585-9B05EC96E3BB}" destId="{5821DAB4-3D49-4B8A-B026-400D2DDEA48B}" srcOrd="3" destOrd="0" parTransId="{3FD48A3C-A7DA-4FEB-93FA-78C2C07BCC30}" sibTransId="{FE81334B-38B8-4099-B495-B73E85AB05FF}"/>
    <dgm:cxn modelId="{96C79C24-4737-4363-937B-69090F8B8231}" srcId="{DEBE57C7-A56A-4340-A585-9B05EC96E3BB}" destId="{BC002BEC-71A0-46E0-87D2-9613DE4AD4DA}" srcOrd="2" destOrd="0" parTransId="{3D43BFD1-D779-4F33-B804-C4471F257475}" sibTransId="{F13F245C-6B64-46FA-A00A-4BCC54337F31}"/>
    <dgm:cxn modelId="{922DDC8E-6D86-4EFA-9C41-042A68A691E0}" type="presOf" srcId="{5821DAB4-3D49-4B8A-B026-400D2DDEA48B}" destId="{C91B0B66-765E-45C4-B742-6CB6A318FDBB}" srcOrd="0" destOrd="0" presId="urn:microsoft.com/office/officeart/2005/8/layout/chevron1"/>
    <dgm:cxn modelId="{A87781D7-9B53-4E0F-B7DC-276FCA2160B5}" type="presOf" srcId="{DEBE57C7-A56A-4340-A585-9B05EC96E3BB}" destId="{692B02EE-801D-4C61-92C6-985AE72B90B1}" srcOrd="0" destOrd="0" presId="urn:microsoft.com/office/officeart/2005/8/layout/chevron1"/>
    <dgm:cxn modelId="{84544B40-B707-478B-85C3-2417DD4F342F}" type="presParOf" srcId="{692B02EE-801D-4C61-92C6-985AE72B90B1}" destId="{133E05BE-0593-40C1-BAAD-F0D1B481737E}" srcOrd="0" destOrd="0" presId="urn:microsoft.com/office/officeart/2005/8/layout/chevron1"/>
    <dgm:cxn modelId="{698E9D8C-7369-4EA8-8ECE-03EB93E42CAC}" type="presParOf" srcId="{692B02EE-801D-4C61-92C6-985AE72B90B1}" destId="{A90692F0-5BC3-41AC-84CB-77441376CA8A}" srcOrd="1" destOrd="0" presId="urn:microsoft.com/office/officeart/2005/8/layout/chevron1"/>
    <dgm:cxn modelId="{155ECA91-CF31-4F56-A943-6B4111B3C7E6}" type="presParOf" srcId="{692B02EE-801D-4C61-92C6-985AE72B90B1}" destId="{7DC705AF-9F88-4F7B-AD64-2BD42330E8AC}" srcOrd="2" destOrd="0" presId="urn:microsoft.com/office/officeart/2005/8/layout/chevron1"/>
    <dgm:cxn modelId="{5D2B45CF-219E-4CE4-B2C1-D0EFEEFDA42A}" type="presParOf" srcId="{692B02EE-801D-4C61-92C6-985AE72B90B1}" destId="{D2AEBE56-2288-4F83-9E94-3EA035F2B766}" srcOrd="3" destOrd="0" presId="urn:microsoft.com/office/officeart/2005/8/layout/chevron1"/>
    <dgm:cxn modelId="{4D0147F5-6DD8-477A-A57F-1D7877B684BE}" type="presParOf" srcId="{692B02EE-801D-4C61-92C6-985AE72B90B1}" destId="{13B6F5C3-D4BF-482C-B1BF-3BD13FF59C5B}" srcOrd="4" destOrd="0" presId="urn:microsoft.com/office/officeart/2005/8/layout/chevron1"/>
    <dgm:cxn modelId="{0F75DEEF-F427-44F1-BF82-F6C9A9FA30C5}" type="presParOf" srcId="{692B02EE-801D-4C61-92C6-985AE72B90B1}" destId="{680E7841-7B69-4AFD-BB95-DA04CAE47F1D}" srcOrd="5" destOrd="0" presId="urn:microsoft.com/office/officeart/2005/8/layout/chevron1"/>
    <dgm:cxn modelId="{DB9B90E1-D19A-43EE-8D98-BA2460828CDC}" type="presParOf" srcId="{692B02EE-801D-4C61-92C6-985AE72B90B1}" destId="{C91B0B66-765E-45C4-B742-6CB6A318FDBB}"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EBE57C7-A56A-4340-A585-9B05EC96E3BB}" type="doc">
      <dgm:prSet loTypeId="urn:microsoft.com/office/officeart/2005/8/layout/chevron1" loCatId="process" qsTypeId="urn:microsoft.com/office/officeart/2005/8/quickstyle/simple1#11" qsCatId="simple" csTypeId="urn:microsoft.com/office/officeart/2005/8/colors/accent1_2#12" csCatId="accent1" phldr="1"/>
      <dgm:spPr/>
    </dgm:pt>
    <dgm:pt modelId="{E105EAFE-DAAB-4727-865D-12717B3AAC90}">
      <dgm:prSet phldrT="[Texto]" custT="1">
        <dgm:style>
          <a:lnRef idx="2">
            <a:schemeClr val="accent1"/>
          </a:lnRef>
          <a:fillRef idx="1">
            <a:schemeClr val="lt1"/>
          </a:fillRef>
          <a:effectRef idx="0">
            <a:schemeClr val="accent1"/>
          </a:effectRef>
          <a:fontRef idx="minor">
            <a:schemeClr val="dk1"/>
          </a:fontRef>
        </dgm:style>
      </dgm:prSet>
      <dgm:spPr/>
      <dgm:t>
        <a:bodyPr/>
        <a:lstStyle/>
        <a:p>
          <a:r>
            <a:rPr lang="pt-BR" sz="900" dirty="0" smtClean="0"/>
            <a:t> </a:t>
          </a:r>
          <a:endParaRPr lang="pt-BR" sz="900" dirty="0"/>
        </a:p>
      </dgm:t>
    </dgm:pt>
    <dgm:pt modelId="{E2D023AE-9A92-4E2E-A199-4C725606EEA7}" type="parTrans" cxnId="{DABD6E63-F1B2-48A2-BCC7-89D57A440D7A}">
      <dgm:prSet/>
      <dgm:spPr/>
      <dgm:t>
        <a:bodyPr/>
        <a:lstStyle/>
        <a:p>
          <a:endParaRPr lang="pt-BR" sz="400"/>
        </a:p>
      </dgm:t>
    </dgm:pt>
    <dgm:pt modelId="{56BA6E7C-6A61-4481-A946-02D904348120}" type="sibTrans" cxnId="{DABD6E63-F1B2-48A2-BCC7-89D57A440D7A}">
      <dgm:prSet/>
      <dgm:spPr/>
      <dgm:t>
        <a:bodyPr/>
        <a:lstStyle/>
        <a:p>
          <a:endParaRPr lang="pt-BR" sz="400"/>
        </a:p>
      </dgm:t>
    </dgm:pt>
    <dgm:pt modelId="{D43D533F-A8E3-44ED-A7FF-58A086C59B3D}">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pt-BR" sz="900" dirty="0" smtClean="0"/>
            <a:t> </a:t>
          </a:r>
          <a:endParaRPr lang="pt-BR" sz="900" dirty="0"/>
        </a:p>
      </dgm:t>
    </dgm:pt>
    <dgm:pt modelId="{1E94896E-0E30-4FF0-B8CC-3F7C7D99D22E}" type="parTrans" cxnId="{6B65969E-06E0-4D46-849B-4E30BD62E123}">
      <dgm:prSet/>
      <dgm:spPr/>
      <dgm:t>
        <a:bodyPr/>
        <a:lstStyle/>
        <a:p>
          <a:endParaRPr lang="pt-BR" sz="400"/>
        </a:p>
      </dgm:t>
    </dgm:pt>
    <dgm:pt modelId="{86503903-7499-44A8-8DF6-0C364CB60C95}" type="sibTrans" cxnId="{6B65969E-06E0-4D46-849B-4E30BD62E123}">
      <dgm:prSet/>
      <dgm:spPr/>
      <dgm:t>
        <a:bodyPr/>
        <a:lstStyle/>
        <a:p>
          <a:endParaRPr lang="pt-BR" sz="400"/>
        </a:p>
      </dgm:t>
    </dgm:pt>
    <dgm:pt modelId="{BC002BEC-71A0-46E0-87D2-9613DE4AD4DA}">
      <dgm:prSet phldrT="[Texto]" custT="1">
        <dgm:style>
          <a:lnRef idx="2">
            <a:schemeClr val="accent1"/>
          </a:lnRef>
          <a:fillRef idx="1">
            <a:schemeClr val="lt1"/>
          </a:fillRef>
          <a:effectRef idx="0">
            <a:schemeClr val="accent1"/>
          </a:effectRef>
          <a:fontRef idx="minor">
            <a:schemeClr val="dk1"/>
          </a:fontRef>
        </dgm:style>
      </dgm:prSet>
      <dgm:spPr/>
      <dgm:t>
        <a:bodyPr/>
        <a:lstStyle/>
        <a:p>
          <a:r>
            <a:rPr lang="pt-BR" sz="900" dirty="0" smtClean="0"/>
            <a:t> </a:t>
          </a:r>
          <a:endParaRPr lang="pt-BR" sz="900" dirty="0"/>
        </a:p>
      </dgm:t>
    </dgm:pt>
    <dgm:pt modelId="{3D43BFD1-D779-4F33-B804-C4471F257475}" type="parTrans" cxnId="{96C79C24-4737-4363-937B-69090F8B8231}">
      <dgm:prSet/>
      <dgm:spPr/>
      <dgm:t>
        <a:bodyPr/>
        <a:lstStyle/>
        <a:p>
          <a:endParaRPr lang="pt-BR" sz="400"/>
        </a:p>
      </dgm:t>
    </dgm:pt>
    <dgm:pt modelId="{F13F245C-6B64-46FA-A00A-4BCC54337F31}" type="sibTrans" cxnId="{96C79C24-4737-4363-937B-69090F8B8231}">
      <dgm:prSet/>
      <dgm:spPr/>
      <dgm:t>
        <a:bodyPr/>
        <a:lstStyle/>
        <a:p>
          <a:endParaRPr lang="pt-BR" sz="400"/>
        </a:p>
      </dgm:t>
    </dgm:pt>
    <dgm:pt modelId="{5821DAB4-3D49-4B8A-B026-400D2DDEA48B}">
      <dgm:prSet phldrT="[Texto]" custT="1">
        <dgm:style>
          <a:lnRef idx="2">
            <a:schemeClr val="accent1"/>
          </a:lnRef>
          <a:fillRef idx="1">
            <a:schemeClr val="lt1"/>
          </a:fillRef>
          <a:effectRef idx="0">
            <a:schemeClr val="accent1"/>
          </a:effectRef>
          <a:fontRef idx="minor">
            <a:schemeClr val="dk1"/>
          </a:fontRef>
        </dgm:style>
      </dgm:prSet>
      <dgm:spPr/>
      <dgm:t>
        <a:bodyPr/>
        <a:lstStyle/>
        <a:p>
          <a:endParaRPr lang="pt-BR" sz="900" dirty="0"/>
        </a:p>
      </dgm:t>
    </dgm:pt>
    <dgm:pt modelId="{3FD48A3C-A7DA-4FEB-93FA-78C2C07BCC30}" type="parTrans" cxnId="{D02039F6-A791-49D5-9210-9C7403376907}">
      <dgm:prSet/>
      <dgm:spPr/>
      <dgm:t>
        <a:bodyPr/>
        <a:lstStyle/>
        <a:p>
          <a:endParaRPr lang="pt-BR"/>
        </a:p>
      </dgm:t>
    </dgm:pt>
    <dgm:pt modelId="{FE81334B-38B8-4099-B495-B73E85AB05FF}" type="sibTrans" cxnId="{D02039F6-A791-49D5-9210-9C7403376907}">
      <dgm:prSet/>
      <dgm:spPr/>
      <dgm:t>
        <a:bodyPr/>
        <a:lstStyle/>
        <a:p>
          <a:endParaRPr lang="pt-BR"/>
        </a:p>
      </dgm:t>
    </dgm:pt>
    <dgm:pt modelId="{692B02EE-801D-4C61-92C6-985AE72B90B1}" type="pres">
      <dgm:prSet presAssocID="{DEBE57C7-A56A-4340-A585-9B05EC96E3BB}" presName="Name0" presStyleCnt="0">
        <dgm:presLayoutVars>
          <dgm:dir/>
          <dgm:animLvl val="lvl"/>
          <dgm:resizeHandles val="exact"/>
        </dgm:presLayoutVars>
      </dgm:prSet>
      <dgm:spPr/>
    </dgm:pt>
    <dgm:pt modelId="{133E05BE-0593-40C1-BAAD-F0D1B481737E}" type="pres">
      <dgm:prSet presAssocID="{E105EAFE-DAAB-4727-865D-12717B3AAC90}" presName="parTxOnly" presStyleLbl="node1" presStyleIdx="0" presStyleCnt="4">
        <dgm:presLayoutVars>
          <dgm:chMax val="0"/>
          <dgm:chPref val="0"/>
          <dgm:bulletEnabled val="1"/>
        </dgm:presLayoutVars>
      </dgm:prSet>
      <dgm:spPr/>
      <dgm:t>
        <a:bodyPr/>
        <a:lstStyle/>
        <a:p>
          <a:endParaRPr lang="pt-BR"/>
        </a:p>
      </dgm:t>
    </dgm:pt>
    <dgm:pt modelId="{A90692F0-5BC3-41AC-84CB-77441376CA8A}" type="pres">
      <dgm:prSet presAssocID="{56BA6E7C-6A61-4481-A946-02D904348120}" presName="parTxOnlySpace" presStyleCnt="0"/>
      <dgm:spPr/>
    </dgm:pt>
    <dgm:pt modelId="{7DC705AF-9F88-4F7B-AD64-2BD42330E8AC}" type="pres">
      <dgm:prSet presAssocID="{D43D533F-A8E3-44ED-A7FF-58A086C59B3D}" presName="parTxOnly" presStyleLbl="node1" presStyleIdx="1" presStyleCnt="4">
        <dgm:presLayoutVars>
          <dgm:chMax val="0"/>
          <dgm:chPref val="0"/>
          <dgm:bulletEnabled val="1"/>
        </dgm:presLayoutVars>
      </dgm:prSet>
      <dgm:spPr/>
      <dgm:t>
        <a:bodyPr/>
        <a:lstStyle/>
        <a:p>
          <a:endParaRPr lang="pt-BR"/>
        </a:p>
      </dgm:t>
    </dgm:pt>
    <dgm:pt modelId="{D2AEBE56-2288-4F83-9E94-3EA035F2B766}" type="pres">
      <dgm:prSet presAssocID="{86503903-7499-44A8-8DF6-0C364CB60C95}" presName="parTxOnlySpace" presStyleCnt="0"/>
      <dgm:spPr/>
    </dgm:pt>
    <dgm:pt modelId="{13B6F5C3-D4BF-482C-B1BF-3BD13FF59C5B}" type="pres">
      <dgm:prSet presAssocID="{BC002BEC-71A0-46E0-87D2-9613DE4AD4DA}" presName="parTxOnly" presStyleLbl="node1" presStyleIdx="2" presStyleCnt="4">
        <dgm:presLayoutVars>
          <dgm:chMax val="0"/>
          <dgm:chPref val="0"/>
          <dgm:bulletEnabled val="1"/>
        </dgm:presLayoutVars>
      </dgm:prSet>
      <dgm:spPr/>
      <dgm:t>
        <a:bodyPr/>
        <a:lstStyle/>
        <a:p>
          <a:endParaRPr lang="pt-BR"/>
        </a:p>
      </dgm:t>
    </dgm:pt>
    <dgm:pt modelId="{680E7841-7B69-4AFD-BB95-DA04CAE47F1D}" type="pres">
      <dgm:prSet presAssocID="{F13F245C-6B64-46FA-A00A-4BCC54337F31}" presName="parTxOnlySpace" presStyleCnt="0"/>
      <dgm:spPr/>
    </dgm:pt>
    <dgm:pt modelId="{C91B0B66-765E-45C4-B742-6CB6A318FDBB}" type="pres">
      <dgm:prSet presAssocID="{5821DAB4-3D49-4B8A-B026-400D2DDEA48B}" presName="parTxOnly" presStyleLbl="node1" presStyleIdx="3" presStyleCnt="4">
        <dgm:presLayoutVars>
          <dgm:chMax val="0"/>
          <dgm:chPref val="0"/>
          <dgm:bulletEnabled val="1"/>
        </dgm:presLayoutVars>
      </dgm:prSet>
      <dgm:spPr/>
      <dgm:t>
        <a:bodyPr/>
        <a:lstStyle/>
        <a:p>
          <a:endParaRPr lang="pt-BR"/>
        </a:p>
      </dgm:t>
    </dgm:pt>
  </dgm:ptLst>
  <dgm:cxnLst>
    <dgm:cxn modelId="{4A239E59-6794-4617-A502-16AF629EDB57}" type="presOf" srcId="{DEBE57C7-A56A-4340-A585-9B05EC96E3BB}" destId="{692B02EE-801D-4C61-92C6-985AE72B90B1}" srcOrd="0" destOrd="0" presId="urn:microsoft.com/office/officeart/2005/8/layout/chevron1"/>
    <dgm:cxn modelId="{0258D8A9-A236-4EE2-AAB9-89EB63F8FB6D}" type="presOf" srcId="{E105EAFE-DAAB-4727-865D-12717B3AAC90}" destId="{133E05BE-0593-40C1-BAAD-F0D1B481737E}" srcOrd="0" destOrd="0" presId="urn:microsoft.com/office/officeart/2005/8/layout/chevron1"/>
    <dgm:cxn modelId="{9E38CEA3-A8A8-440F-B79A-B5F592C7A585}" type="presOf" srcId="{BC002BEC-71A0-46E0-87D2-9613DE4AD4DA}" destId="{13B6F5C3-D4BF-482C-B1BF-3BD13FF59C5B}" srcOrd="0" destOrd="0" presId="urn:microsoft.com/office/officeart/2005/8/layout/chevron1"/>
    <dgm:cxn modelId="{DABD6E63-F1B2-48A2-BCC7-89D57A440D7A}" srcId="{DEBE57C7-A56A-4340-A585-9B05EC96E3BB}" destId="{E105EAFE-DAAB-4727-865D-12717B3AAC90}" srcOrd="0" destOrd="0" parTransId="{E2D023AE-9A92-4E2E-A199-4C725606EEA7}" sibTransId="{56BA6E7C-6A61-4481-A946-02D904348120}"/>
    <dgm:cxn modelId="{6B65969E-06E0-4D46-849B-4E30BD62E123}" srcId="{DEBE57C7-A56A-4340-A585-9B05EC96E3BB}" destId="{D43D533F-A8E3-44ED-A7FF-58A086C59B3D}" srcOrd="1" destOrd="0" parTransId="{1E94896E-0E30-4FF0-B8CC-3F7C7D99D22E}" sibTransId="{86503903-7499-44A8-8DF6-0C364CB60C95}"/>
    <dgm:cxn modelId="{C3BE035B-F19A-457C-9B6D-140BF01DD78C}" type="presOf" srcId="{5821DAB4-3D49-4B8A-B026-400D2DDEA48B}" destId="{C91B0B66-765E-45C4-B742-6CB6A318FDBB}" srcOrd="0" destOrd="0" presId="urn:microsoft.com/office/officeart/2005/8/layout/chevron1"/>
    <dgm:cxn modelId="{E60D8508-727B-44B5-8647-5046DB488384}" type="presOf" srcId="{D43D533F-A8E3-44ED-A7FF-58A086C59B3D}" destId="{7DC705AF-9F88-4F7B-AD64-2BD42330E8AC}" srcOrd="0" destOrd="0" presId="urn:microsoft.com/office/officeart/2005/8/layout/chevron1"/>
    <dgm:cxn modelId="{D02039F6-A791-49D5-9210-9C7403376907}" srcId="{DEBE57C7-A56A-4340-A585-9B05EC96E3BB}" destId="{5821DAB4-3D49-4B8A-B026-400D2DDEA48B}" srcOrd="3" destOrd="0" parTransId="{3FD48A3C-A7DA-4FEB-93FA-78C2C07BCC30}" sibTransId="{FE81334B-38B8-4099-B495-B73E85AB05FF}"/>
    <dgm:cxn modelId="{96C79C24-4737-4363-937B-69090F8B8231}" srcId="{DEBE57C7-A56A-4340-A585-9B05EC96E3BB}" destId="{BC002BEC-71A0-46E0-87D2-9613DE4AD4DA}" srcOrd="2" destOrd="0" parTransId="{3D43BFD1-D779-4F33-B804-C4471F257475}" sibTransId="{F13F245C-6B64-46FA-A00A-4BCC54337F31}"/>
    <dgm:cxn modelId="{938B4AB6-9FE2-43E8-B92C-41B2A6135544}" type="presParOf" srcId="{692B02EE-801D-4C61-92C6-985AE72B90B1}" destId="{133E05BE-0593-40C1-BAAD-F0D1B481737E}" srcOrd="0" destOrd="0" presId="urn:microsoft.com/office/officeart/2005/8/layout/chevron1"/>
    <dgm:cxn modelId="{B0460763-C401-4CB1-8626-F1DB583B2BA5}" type="presParOf" srcId="{692B02EE-801D-4C61-92C6-985AE72B90B1}" destId="{A90692F0-5BC3-41AC-84CB-77441376CA8A}" srcOrd="1" destOrd="0" presId="urn:microsoft.com/office/officeart/2005/8/layout/chevron1"/>
    <dgm:cxn modelId="{DFA122AC-F65B-491A-B89C-E220F6A91BC5}" type="presParOf" srcId="{692B02EE-801D-4C61-92C6-985AE72B90B1}" destId="{7DC705AF-9F88-4F7B-AD64-2BD42330E8AC}" srcOrd="2" destOrd="0" presId="urn:microsoft.com/office/officeart/2005/8/layout/chevron1"/>
    <dgm:cxn modelId="{30A15A5E-ED61-4EED-AAA3-3A6FC9B5A293}" type="presParOf" srcId="{692B02EE-801D-4C61-92C6-985AE72B90B1}" destId="{D2AEBE56-2288-4F83-9E94-3EA035F2B766}" srcOrd="3" destOrd="0" presId="urn:microsoft.com/office/officeart/2005/8/layout/chevron1"/>
    <dgm:cxn modelId="{34A86187-955F-4F5F-BF8C-5C73D9FAACBE}" type="presParOf" srcId="{692B02EE-801D-4C61-92C6-985AE72B90B1}" destId="{13B6F5C3-D4BF-482C-B1BF-3BD13FF59C5B}" srcOrd="4" destOrd="0" presId="urn:microsoft.com/office/officeart/2005/8/layout/chevron1"/>
    <dgm:cxn modelId="{522959B7-51F3-4026-BCED-2CEF87591A1D}" type="presParOf" srcId="{692B02EE-801D-4C61-92C6-985AE72B90B1}" destId="{680E7841-7B69-4AFD-BB95-DA04CAE47F1D}" srcOrd="5" destOrd="0" presId="urn:microsoft.com/office/officeart/2005/8/layout/chevron1"/>
    <dgm:cxn modelId="{52A9B7E0-1A97-4753-8B00-4A6B65430DF1}" type="presParOf" srcId="{692B02EE-801D-4C61-92C6-985AE72B90B1}" destId="{C91B0B66-765E-45C4-B742-6CB6A318FDBB}"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AA30BA6-71D3-44B3-BE63-59D6929B6F98}" type="doc">
      <dgm:prSet loTypeId="urn:microsoft.com/office/officeart/2005/8/layout/gear1" loCatId="cycle" qsTypeId="urn:microsoft.com/office/officeart/2005/8/quickstyle/simple4" qsCatId="simple" csTypeId="urn:microsoft.com/office/officeart/2005/8/colors/accent1_2#2" csCatId="accent1" phldr="1"/>
      <dgm:spPr/>
      <dgm:t>
        <a:bodyPr/>
        <a:lstStyle/>
        <a:p>
          <a:endParaRPr lang="pt-BR"/>
        </a:p>
      </dgm:t>
    </dgm:pt>
    <dgm:pt modelId="{DA091CDD-27E1-4C6C-A199-347A9334C81C}">
      <dgm:prSet custT="1"/>
      <dgm:spPr/>
      <dgm:t>
        <a:bodyPr/>
        <a:lstStyle/>
        <a:p>
          <a:pPr rtl="0"/>
          <a:endParaRPr lang="pt-BR" sz="2800" b="1" dirty="0">
            <a:effectLst>
              <a:outerShdw blurRad="38100" dist="38100" dir="2700000" algn="tl">
                <a:srgbClr val="000000">
                  <a:alpha val="43137"/>
                </a:srgbClr>
              </a:outerShdw>
            </a:effectLst>
          </a:endParaRPr>
        </a:p>
      </dgm:t>
    </dgm:pt>
    <dgm:pt modelId="{90AB42A4-5A8A-44F5-BF4A-3BCED3D198C2}" type="sibTrans" cxnId="{30BC8303-E2A8-4688-AF5C-7ECAB24E2418}">
      <dgm:prSet/>
      <dgm:spPr>
        <a:noFill/>
      </dgm:spPr>
      <dgm:t>
        <a:bodyPr/>
        <a:lstStyle/>
        <a:p>
          <a:endParaRPr lang="pt-BR" sz="3600" b="1">
            <a:effectLst>
              <a:outerShdw blurRad="38100" dist="38100" dir="2700000" algn="tl">
                <a:srgbClr val="000000">
                  <a:alpha val="43137"/>
                </a:srgbClr>
              </a:outerShdw>
            </a:effectLst>
          </a:endParaRPr>
        </a:p>
      </dgm:t>
    </dgm:pt>
    <dgm:pt modelId="{4AFFF0C8-1686-4090-8792-7DA3DDCED9FB}" type="parTrans" cxnId="{30BC8303-E2A8-4688-AF5C-7ECAB24E2418}">
      <dgm:prSet/>
      <dgm:spPr/>
      <dgm:t>
        <a:bodyPr/>
        <a:lstStyle/>
        <a:p>
          <a:endParaRPr lang="pt-BR" sz="3600" b="1">
            <a:effectLst>
              <a:outerShdw blurRad="38100" dist="38100" dir="2700000" algn="tl">
                <a:srgbClr val="000000">
                  <a:alpha val="43137"/>
                </a:srgbClr>
              </a:outerShdw>
            </a:effectLst>
          </a:endParaRPr>
        </a:p>
      </dgm:t>
    </dgm:pt>
    <dgm:pt modelId="{03E32FE6-7D67-41F7-B79C-717B44BD4DD7}">
      <dgm:prSet custT="1"/>
      <dgm:spPr/>
      <dgm:t>
        <a:bodyPr/>
        <a:lstStyle/>
        <a:p>
          <a:pPr rtl="0"/>
          <a:endParaRPr lang="pt-BR" sz="2800" b="1" dirty="0">
            <a:effectLst>
              <a:outerShdw blurRad="38100" dist="38100" dir="2700000" algn="tl">
                <a:srgbClr val="000000">
                  <a:alpha val="43137"/>
                </a:srgbClr>
              </a:outerShdw>
            </a:effectLst>
          </a:endParaRPr>
        </a:p>
      </dgm:t>
    </dgm:pt>
    <dgm:pt modelId="{2CFF47E3-08CD-4D97-8A55-AF2649D27A40}" type="parTrans" cxnId="{8E9CFF6A-D42E-4B5F-8173-5C8BC317EF52}">
      <dgm:prSet/>
      <dgm:spPr/>
      <dgm:t>
        <a:bodyPr/>
        <a:lstStyle/>
        <a:p>
          <a:endParaRPr lang="pt-BR" sz="3200"/>
        </a:p>
      </dgm:t>
    </dgm:pt>
    <dgm:pt modelId="{7C202247-6A5C-4609-AC6D-28E6DB05AEE0}" type="sibTrans" cxnId="{8E9CFF6A-D42E-4B5F-8173-5C8BC317EF52}">
      <dgm:prSet/>
      <dgm:spPr/>
      <dgm:t>
        <a:bodyPr/>
        <a:lstStyle/>
        <a:p>
          <a:endParaRPr lang="pt-BR" sz="3200"/>
        </a:p>
      </dgm:t>
    </dgm:pt>
    <dgm:pt modelId="{B832284B-8BEF-4947-AF2B-FB57DD1ABA3C}">
      <dgm:prSet custT="1"/>
      <dgm:spPr/>
      <dgm:t>
        <a:bodyPr/>
        <a:lstStyle/>
        <a:p>
          <a:pPr rtl="0"/>
          <a:r>
            <a:rPr lang="pt-BR" sz="2800" b="1" dirty="0" smtClean="0">
              <a:effectLst>
                <a:outerShdw blurRad="38100" dist="38100" dir="2700000" algn="tl">
                  <a:srgbClr val="000000">
                    <a:alpha val="43137"/>
                  </a:srgbClr>
                </a:outerShdw>
              </a:effectLst>
            </a:rPr>
            <a:t> </a:t>
          </a:r>
          <a:endParaRPr lang="pt-BR" sz="2800" b="1" dirty="0">
            <a:effectLst>
              <a:outerShdw blurRad="38100" dist="38100" dir="2700000" algn="tl">
                <a:srgbClr val="000000">
                  <a:alpha val="43137"/>
                </a:srgbClr>
              </a:outerShdw>
            </a:effectLst>
          </a:endParaRPr>
        </a:p>
      </dgm:t>
    </dgm:pt>
    <dgm:pt modelId="{0C7501C0-5F09-4D9E-BB13-9A55A5E46D0D}" type="parTrans" cxnId="{ECAEAC65-CFD3-4F06-92E2-F607406987B3}">
      <dgm:prSet/>
      <dgm:spPr/>
      <dgm:t>
        <a:bodyPr/>
        <a:lstStyle/>
        <a:p>
          <a:endParaRPr lang="pt-BR" sz="3200"/>
        </a:p>
      </dgm:t>
    </dgm:pt>
    <dgm:pt modelId="{7B25B117-509A-4444-A7A6-7FBA0FFA925B}" type="sibTrans" cxnId="{ECAEAC65-CFD3-4F06-92E2-F607406987B3}">
      <dgm:prSet/>
      <dgm:spPr/>
      <dgm:t>
        <a:bodyPr/>
        <a:lstStyle/>
        <a:p>
          <a:endParaRPr lang="pt-BR" sz="3200"/>
        </a:p>
      </dgm:t>
    </dgm:pt>
    <dgm:pt modelId="{0E9A1D58-146E-4F27-A70E-363321AD0A57}" type="pres">
      <dgm:prSet presAssocID="{BAA30BA6-71D3-44B3-BE63-59D6929B6F98}" presName="composite" presStyleCnt="0">
        <dgm:presLayoutVars>
          <dgm:chMax val="3"/>
          <dgm:animLvl val="lvl"/>
          <dgm:resizeHandles val="exact"/>
        </dgm:presLayoutVars>
      </dgm:prSet>
      <dgm:spPr/>
      <dgm:t>
        <a:bodyPr/>
        <a:lstStyle/>
        <a:p>
          <a:endParaRPr lang="pt-BR"/>
        </a:p>
      </dgm:t>
    </dgm:pt>
    <dgm:pt modelId="{D5412F8B-DD26-416F-AA69-A851C227CBA5}" type="pres">
      <dgm:prSet presAssocID="{DA091CDD-27E1-4C6C-A199-347A9334C81C}" presName="gear1" presStyleLbl="node1" presStyleIdx="0" presStyleCnt="3" custLinFactNeighborX="-6604" custLinFactNeighborY="-8605">
        <dgm:presLayoutVars>
          <dgm:chMax val="1"/>
          <dgm:bulletEnabled val="1"/>
        </dgm:presLayoutVars>
      </dgm:prSet>
      <dgm:spPr/>
      <dgm:t>
        <a:bodyPr/>
        <a:lstStyle/>
        <a:p>
          <a:endParaRPr lang="pt-BR"/>
        </a:p>
      </dgm:t>
    </dgm:pt>
    <dgm:pt modelId="{2196A58A-76CC-4167-AC6C-F1F9AB592A1E}" type="pres">
      <dgm:prSet presAssocID="{DA091CDD-27E1-4C6C-A199-347A9334C81C}" presName="gear1srcNode" presStyleLbl="node1" presStyleIdx="0" presStyleCnt="3"/>
      <dgm:spPr/>
      <dgm:t>
        <a:bodyPr/>
        <a:lstStyle/>
        <a:p>
          <a:endParaRPr lang="pt-BR"/>
        </a:p>
      </dgm:t>
    </dgm:pt>
    <dgm:pt modelId="{5EAEA110-690B-4B3A-85DA-4C2F32A4EBEA}" type="pres">
      <dgm:prSet presAssocID="{DA091CDD-27E1-4C6C-A199-347A9334C81C}" presName="gear1dstNode" presStyleLbl="node1" presStyleIdx="0" presStyleCnt="3"/>
      <dgm:spPr/>
      <dgm:t>
        <a:bodyPr/>
        <a:lstStyle/>
        <a:p>
          <a:endParaRPr lang="pt-BR"/>
        </a:p>
      </dgm:t>
    </dgm:pt>
    <dgm:pt modelId="{917DBEE6-CC70-4FF1-8034-345CAD732829}" type="pres">
      <dgm:prSet presAssocID="{03E32FE6-7D67-41F7-B79C-717B44BD4DD7}" presName="gear2" presStyleLbl="node1" presStyleIdx="1" presStyleCnt="3" custScaleX="122740" custScaleY="114785" custLinFactNeighborX="-26816" custLinFactNeighborY="18956">
        <dgm:presLayoutVars>
          <dgm:chMax val="1"/>
          <dgm:bulletEnabled val="1"/>
        </dgm:presLayoutVars>
      </dgm:prSet>
      <dgm:spPr/>
      <dgm:t>
        <a:bodyPr/>
        <a:lstStyle/>
        <a:p>
          <a:endParaRPr lang="pt-BR"/>
        </a:p>
      </dgm:t>
    </dgm:pt>
    <dgm:pt modelId="{036D99A2-1C61-40D2-A517-846869A85B15}" type="pres">
      <dgm:prSet presAssocID="{03E32FE6-7D67-41F7-B79C-717B44BD4DD7}" presName="gear2srcNode" presStyleLbl="node1" presStyleIdx="1" presStyleCnt="3"/>
      <dgm:spPr/>
      <dgm:t>
        <a:bodyPr/>
        <a:lstStyle/>
        <a:p>
          <a:endParaRPr lang="pt-BR"/>
        </a:p>
      </dgm:t>
    </dgm:pt>
    <dgm:pt modelId="{A5622DF9-87CF-40CC-9A1C-50F56A8372D7}" type="pres">
      <dgm:prSet presAssocID="{03E32FE6-7D67-41F7-B79C-717B44BD4DD7}" presName="gear2dstNode" presStyleLbl="node1" presStyleIdx="1" presStyleCnt="3"/>
      <dgm:spPr/>
      <dgm:t>
        <a:bodyPr/>
        <a:lstStyle/>
        <a:p>
          <a:endParaRPr lang="pt-BR"/>
        </a:p>
      </dgm:t>
    </dgm:pt>
    <dgm:pt modelId="{451E6CE1-94A8-460A-8281-479389C0017C}" type="pres">
      <dgm:prSet presAssocID="{B832284B-8BEF-4947-AF2B-FB57DD1ABA3C}" presName="gear3" presStyleLbl="node1" presStyleIdx="2" presStyleCnt="3" custScaleX="127752" custScaleY="120494" custLinFactNeighborX="-3053" custLinFactNeighborY="-3159"/>
      <dgm:spPr/>
      <dgm:t>
        <a:bodyPr/>
        <a:lstStyle/>
        <a:p>
          <a:endParaRPr lang="pt-BR"/>
        </a:p>
      </dgm:t>
    </dgm:pt>
    <dgm:pt modelId="{AAF771DD-486F-4AE2-9116-26B345FB3BE7}" type="pres">
      <dgm:prSet presAssocID="{B832284B-8BEF-4947-AF2B-FB57DD1ABA3C}" presName="gear3tx" presStyleLbl="node1" presStyleIdx="2" presStyleCnt="3">
        <dgm:presLayoutVars>
          <dgm:chMax val="1"/>
          <dgm:bulletEnabled val="1"/>
        </dgm:presLayoutVars>
      </dgm:prSet>
      <dgm:spPr/>
      <dgm:t>
        <a:bodyPr/>
        <a:lstStyle/>
        <a:p>
          <a:endParaRPr lang="pt-BR"/>
        </a:p>
      </dgm:t>
    </dgm:pt>
    <dgm:pt modelId="{2BB17DA3-7AA7-4ED0-A019-CBC5C673711D}" type="pres">
      <dgm:prSet presAssocID="{B832284B-8BEF-4947-AF2B-FB57DD1ABA3C}" presName="gear3srcNode" presStyleLbl="node1" presStyleIdx="2" presStyleCnt="3"/>
      <dgm:spPr/>
      <dgm:t>
        <a:bodyPr/>
        <a:lstStyle/>
        <a:p>
          <a:endParaRPr lang="pt-BR"/>
        </a:p>
      </dgm:t>
    </dgm:pt>
    <dgm:pt modelId="{ECEA716B-6B74-4149-971F-DF8007D40371}" type="pres">
      <dgm:prSet presAssocID="{B832284B-8BEF-4947-AF2B-FB57DD1ABA3C}" presName="gear3dstNode" presStyleLbl="node1" presStyleIdx="2" presStyleCnt="3"/>
      <dgm:spPr/>
      <dgm:t>
        <a:bodyPr/>
        <a:lstStyle/>
        <a:p>
          <a:endParaRPr lang="pt-BR"/>
        </a:p>
      </dgm:t>
    </dgm:pt>
    <dgm:pt modelId="{0B96317A-66E8-4EAD-BE7A-1D32D3C070DE}" type="pres">
      <dgm:prSet presAssocID="{90AB42A4-5A8A-44F5-BF4A-3BCED3D198C2}" presName="connector1" presStyleLbl="sibTrans2D1" presStyleIdx="0" presStyleCnt="3"/>
      <dgm:spPr/>
      <dgm:t>
        <a:bodyPr/>
        <a:lstStyle/>
        <a:p>
          <a:endParaRPr lang="pt-BR"/>
        </a:p>
      </dgm:t>
    </dgm:pt>
    <dgm:pt modelId="{222EB7B9-FBC1-4CB3-A312-BC4C906B3FDD}" type="pres">
      <dgm:prSet presAssocID="{7C202247-6A5C-4609-AC6D-28E6DB05AEE0}" presName="connector2" presStyleLbl="sibTrans2D1" presStyleIdx="1" presStyleCnt="3" custLinFactNeighborX="-37786" custLinFactNeighborY="13060"/>
      <dgm:spPr/>
      <dgm:t>
        <a:bodyPr/>
        <a:lstStyle/>
        <a:p>
          <a:endParaRPr lang="pt-BR"/>
        </a:p>
      </dgm:t>
    </dgm:pt>
    <dgm:pt modelId="{FAE88995-CC58-4189-8EAF-544548BA00BA}" type="pres">
      <dgm:prSet presAssocID="{7B25B117-509A-4444-A7A6-7FBA0FFA925B}" presName="connector3" presStyleLbl="sibTrans2D1" presStyleIdx="2" presStyleCnt="3" custLinFactNeighborX="-14379" custLinFactNeighborY="-1367"/>
      <dgm:spPr/>
      <dgm:t>
        <a:bodyPr/>
        <a:lstStyle/>
        <a:p>
          <a:endParaRPr lang="pt-BR"/>
        </a:p>
      </dgm:t>
    </dgm:pt>
  </dgm:ptLst>
  <dgm:cxnLst>
    <dgm:cxn modelId="{9E28421F-8F0D-475D-95F7-5A074E65FB7D}" type="presOf" srcId="{DA091CDD-27E1-4C6C-A199-347A9334C81C}" destId="{D5412F8B-DD26-416F-AA69-A851C227CBA5}" srcOrd="0" destOrd="0" presId="urn:microsoft.com/office/officeart/2005/8/layout/gear1"/>
    <dgm:cxn modelId="{AA374E17-6D53-4A76-A9D6-61993C05AC6A}" type="presOf" srcId="{B832284B-8BEF-4947-AF2B-FB57DD1ABA3C}" destId="{AAF771DD-486F-4AE2-9116-26B345FB3BE7}" srcOrd="1" destOrd="0" presId="urn:microsoft.com/office/officeart/2005/8/layout/gear1"/>
    <dgm:cxn modelId="{AA983087-A504-4166-AE05-AE9E04A15D1E}" type="presOf" srcId="{B832284B-8BEF-4947-AF2B-FB57DD1ABA3C}" destId="{ECEA716B-6B74-4149-971F-DF8007D40371}" srcOrd="3" destOrd="0" presId="urn:microsoft.com/office/officeart/2005/8/layout/gear1"/>
    <dgm:cxn modelId="{F57F89B2-9E60-4485-801F-949B31B2E0AD}" type="presOf" srcId="{7B25B117-509A-4444-A7A6-7FBA0FFA925B}" destId="{FAE88995-CC58-4189-8EAF-544548BA00BA}" srcOrd="0" destOrd="0" presId="urn:microsoft.com/office/officeart/2005/8/layout/gear1"/>
    <dgm:cxn modelId="{E424ADD4-C9D9-4FE3-A4C5-1EFD5D5DDC4D}" type="presOf" srcId="{B832284B-8BEF-4947-AF2B-FB57DD1ABA3C}" destId="{2BB17DA3-7AA7-4ED0-A019-CBC5C673711D}" srcOrd="2" destOrd="0" presId="urn:microsoft.com/office/officeart/2005/8/layout/gear1"/>
    <dgm:cxn modelId="{DE973AD5-933E-46F9-9F4F-6969A59F6081}" type="presOf" srcId="{DA091CDD-27E1-4C6C-A199-347A9334C81C}" destId="{5EAEA110-690B-4B3A-85DA-4C2F32A4EBEA}" srcOrd="2" destOrd="0" presId="urn:microsoft.com/office/officeart/2005/8/layout/gear1"/>
    <dgm:cxn modelId="{30BC8303-E2A8-4688-AF5C-7ECAB24E2418}" srcId="{BAA30BA6-71D3-44B3-BE63-59D6929B6F98}" destId="{DA091CDD-27E1-4C6C-A199-347A9334C81C}" srcOrd="0" destOrd="0" parTransId="{4AFFF0C8-1686-4090-8792-7DA3DDCED9FB}" sibTransId="{90AB42A4-5A8A-44F5-BF4A-3BCED3D198C2}"/>
    <dgm:cxn modelId="{EDF31581-C19A-48D8-94D3-A3C18A7A6A6C}" type="presOf" srcId="{03E32FE6-7D67-41F7-B79C-717B44BD4DD7}" destId="{A5622DF9-87CF-40CC-9A1C-50F56A8372D7}" srcOrd="2" destOrd="0" presId="urn:microsoft.com/office/officeart/2005/8/layout/gear1"/>
    <dgm:cxn modelId="{F016DF4B-E0F3-4256-93E5-F6C3089EBABB}" type="presOf" srcId="{03E32FE6-7D67-41F7-B79C-717B44BD4DD7}" destId="{036D99A2-1C61-40D2-A517-846869A85B15}" srcOrd="1" destOrd="0" presId="urn:microsoft.com/office/officeart/2005/8/layout/gear1"/>
    <dgm:cxn modelId="{C255D04A-1F20-4B9A-964E-ACFB479B357F}" type="presOf" srcId="{7C202247-6A5C-4609-AC6D-28E6DB05AEE0}" destId="{222EB7B9-FBC1-4CB3-A312-BC4C906B3FDD}" srcOrd="0" destOrd="0" presId="urn:microsoft.com/office/officeart/2005/8/layout/gear1"/>
    <dgm:cxn modelId="{9695ABC9-5E42-4719-9C64-8A421AAC2E11}" type="presOf" srcId="{03E32FE6-7D67-41F7-B79C-717B44BD4DD7}" destId="{917DBEE6-CC70-4FF1-8034-345CAD732829}" srcOrd="0" destOrd="0" presId="urn:microsoft.com/office/officeart/2005/8/layout/gear1"/>
    <dgm:cxn modelId="{7902FEE4-4E8B-46D0-9239-B382B414D4BD}" type="presOf" srcId="{DA091CDD-27E1-4C6C-A199-347A9334C81C}" destId="{2196A58A-76CC-4167-AC6C-F1F9AB592A1E}" srcOrd="1" destOrd="0" presId="urn:microsoft.com/office/officeart/2005/8/layout/gear1"/>
    <dgm:cxn modelId="{C1AB38E6-B870-4228-A9CD-AC050FEF404A}" type="presOf" srcId="{90AB42A4-5A8A-44F5-BF4A-3BCED3D198C2}" destId="{0B96317A-66E8-4EAD-BE7A-1D32D3C070DE}" srcOrd="0" destOrd="0" presId="urn:microsoft.com/office/officeart/2005/8/layout/gear1"/>
    <dgm:cxn modelId="{8E9CFF6A-D42E-4B5F-8173-5C8BC317EF52}" srcId="{BAA30BA6-71D3-44B3-BE63-59D6929B6F98}" destId="{03E32FE6-7D67-41F7-B79C-717B44BD4DD7}" srcOrd="1" destOrd="0" parTransId="{2CFF47E3-08CD-4D97-8A55-AF2649D27A40}" sibTransId="{7C202247-6A5C-4609-AC6D-28E6DB05AEE0}"/>
    <dgm:cxn modelId="{501593DE-EF45-4C41-9814-E12D1EFA7168}" type="presOf" srcId="{B832284B-8BEF-4947-AF2B-FB57DD1ABA3C}" destId="{451E6CE1-94A8-460A-8281-479389C0017C}" srcOrd="0" destOrd="0" presId="urn:microsoft.com/office/officeart/2005/8/layout/gear1"/>
    <dgm:cxn modelId="{A13DBC89-DB45-45FF-857F-1AF12C4F31D1}" type="presOf" srcId="{BAA30BA6-71D3-44B3-BE63-59D6929B6F98}" destId="{0E9A1D58-146E-4F27-A70E-363321AD0A57}" srcOrd="0" destOrd="0" presId="urn:microsoft.com/office/officeart/2005/8/layout/gear1"/>
    <dgm:cxn modelId="{ECAEAC65-CFD3-4F06-92E2-F607406987B3}" srcId="{BAA30BA6-71D3-44B3-BE63-59D6929B6F98}" destId="{B832284B-8BEF-4947-AF2B-FB57DD1ABA3C}" srcOrd="2" destOrd="0" parTransId="{0C7501C0-5F09-4D9E-BB13-9A55A5E46D0D}" sibTransId="{7B25B117-509A-4444-A7A6-7FBA0FFA925B}"/>
    <dgm:cxn modelId="{795B2D9B-E6EB-4FBC-ADF6-F96A67AD9B9A}" type="presParOf" srcId="{0E9A1D58-146E-4F27-A70E-363321AD0A57}" destId="{D5412F8B-DD26-416F-AA69-A851C227CBA5}" srcOrd="0" destOrd="0" presId="urn:microsoft.com/office/officeart/2005/8/layout/gear1"/>
    <dgm:cxn modelId="{64580D72-C739-4799-A20A-722225467C40}" type="presParOf" srcId="{0E9A1D58-146E-4F27-A70E-363321AD0A57}" destId="{2196A58A-76CC-4167-AC6C-F1F9AB592A1E}" srcOrd="1" destOrd="0" presId="urn:microsoft.com/office/officeart/2005/8/layout/gear1"/>
    <dgm:cxn modelId="{72AAC52D-6157-4774-AECC-FCEAB89BA789}" type="presParOf" srcId="{0E9A1D58-146E-4F27-A70E-363321AD0A57}" destId="{5EAEA110-690B-4B3A-85DA-4C2F32A4EBEA}" srcOrd="2" destOrd="0" presId="urn:microsoft.com/office/officeart/2005/8/layout/gear1"/>
    <dgm:cxn modelId="{E76FEC37-8C31-4B18-BCBE-87FA33EA1AA8}" type="presParOf" srcId="{0E9A1D58-146E-4F27-A70E-363321AD0A57}" destId="{917DBEE6-CC70-4FF1-8034-345CAD732829}" srcOrd="3" destOrd="0" presId="urn:microsoft.com/office/officeart/2005/8/layout/gear1"/>
    <dgm:cxn modelId="{32969D72-78B5-47B4-A8CA-8F2E895FE2B1}" type="presParOf" srcId="{0E9A1D58-146E-4F27-A70E-363321AD0A57}" destId="{036D99A2-1C61-40D2-A517-846869A85B15}" srcOrd="4" destOrd="0" presId="urn:microsoft.com/office/officeart/2005/8/layout/gear1"/>
    <dgm:cxn modelId="{FDBB5518-95A9-49EC-BE0D-B28D47FAE832}" type="presParOf" srcId="{0E9A1D58-146E-4F27-A70E-363321AD0A57}" destId="{A5622DF9-87CF-40CC-9A1C-50F56A8372D7}" srcOrd="5" destOrd="0" presId="urn:microsoft.com/office/officeart/2005/8/layout/gear1"/>
    <dgm:cxn modelId="{531D8F14-BE19-46BE-B995-44D0E08FD009}" type="presParOf" srcId="{0E9A1D58-146E-4F27-A70E-363321AD0A57}" destId="{451E6CE1-94A8-460A-8281-479389C0017C}" srcOrd="6" destOrd="0" presId="urn:microsoft.com/office/officeart/2005/8/layout/gear1"/>
    <dgm:cxn modelId="{9F05CDA7-58FC-4925-9E4E-9C5A3765E983}" type="presParOf" srcId="{0E9A1D58-146E-4F27-A70E-363321AD0A57}" destId="{AAF771DD-486F-4AE2-9116-26B345FB3BE7}" srcOrd="7" destOrd="0" presId="urn:microsoft.com/office/officeart/2005/8/layout/gear1"/>
    <dgm:cxn modelId="{028BE199-9161-4BFD-BEC0-D82ABE3C1909}" type="presParOf" srcId="{0E9A1D58-146E-4F27-A70E-363321AD0A57}" destId="{2BB17DA3-7AA7-4ED0-A019-CBC5C673711D}" srcOrd="8" destOrd="0" presId="urn:microsoft.com/office/officeart/2005/8/layout/gear1"/>
    <dgm:cxn modelId="{22C7EE95-30D4-4591-B39A-8BBEE454BD0C}" type="presParOf" srcId="{0E9A1D58-146E-4F27-A70E-363321AD0A57}" destId="{ECEA716B-6B74-4149-971F-DF8007D40371}" srcOrd="9" destOrd="0" presId="urn:microsoft.com/office/officeart/2005/8/layout/gear1"/>
    <dgm:cxn modelId="{2EFDD5FF-83D9-4A87-9971-7FFB879D30D7}" type="presParOf" srcId="{0E9A1D58-146E-4F27-A70E-363321AD0A57}" destId="{0B96317A-66E8-4EAD-BE7A-1D32D3C070DE}" srcOrd="10" destOrd="0" presId="urn:microsoft.com/office/officeart/2005/8/layout/gear1"/>
    <dgm:cxn modelId="{82B9DE83-DF38-4864-A863-71264AF3EA80}" type="presParOf" srcId="{0E9A1D58-146E-4F27-A70E-363321AD0A57}" destId="{222EB7B9-FBC1-4CB3-A312-BC4C906B3FDD}" srcOrd="11" destOrd="0" presId="urn:microsoft.com/office/officeart/2005/8/layout/gear1"/>
    <dgm:cxn modelId="{185036DA-DCFA-4B27-B577-CE6D4E603FAA}" type="presParOf" srcId="{0E9A1D58-146E-4F27-A70E-363321AD0A57}" destId="{FAE88995-CC58-4189-8EAF-544548BA00BA}"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EBE57C7-A56A-4340-A585-9B05EC96E3BB}" type="doc">
      <dgm:prSet loTypeId="urn:microsoft.com/office/officeart/2005/8/layout/chevron1" loCatId="process" qsTypeId="urn:microsoft.com/office/officeart/2005/8/quickstyle/simple1#12" qsCatId="simple" csTypeId="urn:microsoft.com/office/officeart/2005/8/colors/accent1_2#13" csCatId="accent1" phldr="1"/>
      <dgm:spPr/>
    </dgm:pt>
    <dgm:pt modelId="{E105EAFE-DAAB-4727-865D-12717B3AAC90}">
      <dgm:prSet phldrT="[Texto]" custT="1">
        <dgm:style>
          <a:lnRef idx="2">
            <a:schemeClr val="accent1"/>
          </a:lnRef>
          <a:fillRef idx="1">
            <a:schemeClr val="lt1"/>
          </a:fillRef>
          <a:effectRef idx="0">
            <a:schemeClr val="accent1"/>
          </a:effectRef>
          <a:fontRef idx="minor">
            <a:schemeClr val="dk1"/>
          </a:fontRef>
        </dgm:style>
      </dgm:prSet>
      <dgm:spPr/>
      <dgm:t>
        <a:bodyPr/>
        <a:lstStyle/>
        <a:p>
          <a:r>
            <a:rPr lang="pt-BR" sz="900" dirty="0" smtClean="0"/>
            <a:t> </a:t>
          </a:r>
          <a:endParaRPr lang="pt-BR" sz="900" dirty="0"/>
        </a:p>
      </dgm:t>
    </dgm:pt>
    <dgm:pt modelId="{E2D023AE-9A92-4E2E-A199-4C725606EEA7}" type="parTrans" cxnId="{DABD6E63-F1B2-48A2-BCC7-89D57A440D7A}">
      <dgm:prSet/>
      <dgm:spPr/>
      <dgm:t>
        <a:bodyPr/>
        <a:lstStyle/>
        <a:p>
          <a:endParaRPr lang="pt-BR" sz="400"/>
        </a:p>
      </dgm:t>
    </dgm:pt>
    <dgm:pt modelId="{56BA6E7C-6A61-4481-A946-02D904348120}" type="sibTrans" cxnId="{DABD6E63-F1B2-48A2-BCC7-89D57A440D7A}">
      <dgm:prSet/>
      <dgm:spPr/>
      <dgm:t>
        <a:bodyPr/>
        <a:lstStyle/>
        <a:p>
          <a:endParaRPr lang="pt-BR" sz="400"/>
        </a:p>
      </dgm:t>
    </dgm:pt>
    <dgm:pt modelId="{D43D533F-A8E3-44ED-A7FF-58A086C59B3D}">
      <dgm:prSet phldrT="[Texto]" custT="1">
        <dgm:style>
          <a:lnRef idx="2">
            <a:schemeClr val="accent1"/>
          </a:lnRef>
          <a:fillRef idx="1">
            <a:schemeClr val="lt1"/>
          </a:fillRef>
          <a:effectRef idx="0">
            <a:schemeClr val="accent1"/>
          </a:effectRef>
          <a:fontRef idx="minor">
            <a:schemeClr val="dk1"/>
          </a:fontRef>
        </dgm:style>
      </dgm:prSet>
      <dgm:spPr/>
      <dgm:t>
        <a:bodyPr/>
        <a:lstStyle/>
        <a:p>
          <a:r>
            <a:rPr lang="pt-BR" sz="900" dirty="0" smtClean="0"/>
            <a:t> </a:t>
          </a:r>
          <a:endParaRPr lang="pt-BR" sz="900" dirty="0"/>
        </a:p>
      </dgm:t>
    </dgm:pt>
    <dgm:pt modelId="{1E94896E-0E30-4FF0-B8CC-3F7C7D99D22E}" type="parTrans" cxnId="{6B65969E-06E0-4D46-849B-4E30BD62E123}">
      <dgm:prSet/>
      <dgm:spPr/>
      <dgm:t>
        <a:bodyPr/>
        <a:lstStyle/>
        <a:p>
          <a:endParaRPr lang="pt-BR" sz="400"/>
        </a:p>
      </dgm:t>
    </dgm:pt>
    <dgm:pt modelId="{86503903-7499-44A8-8DF6-0C364CB60C95}" type="sibTrans" cxnId="{6B65969E-06E0-4D46-849B-4E30BD62E123}">
      <dgm:prSet/>
      <dgm:spPr/>
      <dgm:t>
        <a:bodyPr/>
        <a:lstStyle/>
        <a:p>
          <a:endParaRPr lang="pt-BR" sz="400"/>
        </a:p>
      </dgm:t>
    </dgm:pt>
    <dgm:pt modelId="{BC002BEC-71A0-46E0-87D2-9613DE4AD4DA}">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pt-BR" sz="900" dirty="0" smtClean="0"/>
            <a:t> </a:t>
          </a:r>
          <a:endParaRPr lang="pt-BR" sz="900" dirty="0"/>
        </a:p>
      </dgm:t>
    </dgm:pt>
    <dgm:pt modelId="{3D43BFD1-D779-4F33-B804-C4471F257475}" type="parTrans" cxnId="{96C79C24-4737-4363-937B-69090F8B8231}">
      <dgm:prSet/>
      <dgm:spPr/>
      <dgm:t>
        <a:bodyPr/>
        <a:lstStyle/>
        <a:p>
          <a:endParaRPr lang="pt-BR" sz="400"/>
        </a:p>
      </dgm:t>
    </dgm:pt>
    <dgm:pt modelId="{F13F245C-6B64-46FA-A00A-4BCC54337F31}" type="sibTrans" cxnId="{96C79C24-4737-4363-937B-69090F8B8231}">
      <dgm:prSet/>
      <dgm:spPr/>
      <dgm:t>
        <a:bodyPr/>
        <a:lstStyle/>
        <a:p>
          <a:endParaRPr lang="pt-BR" sz="400"/>
        </a:p>
      </dgm:t>
    </dgm:pt>
    <dgm:pt modelId="{5821DAB4-3D49-4B8A-B026-400D2DDEA48B}">
      <dgm:prSet phldrT="[Texto]" custT="1">
        <dgm:style>
          <a:lnRef idx="2">
            <a:schemeClr val="accent1"/>
          </a:lnRef>
          <a:fillRef idx="1">
            <a:schemeClr val="lt1"/>
          </a:fillRef>
          <a:effectRef idx="0">
            <a:schemeClr val="accent1"/>
          </a:effectRef>
          <a:fontRef idx="minor">
            <a:schemeClr val="dk1"/>
          </a:fontRef>
        </dgm:style>
      </dgm:prSet>
      <dgm:spPr/>
      <dgm:t>
        <a:bodyPr/>
        <a:lstStyle/>
        <a:p>
          <a:endParaRPr lang="pt-BR" sz="900" dirty="0"/>
        </a:p>
      </dgm:t>
    </dgm:pt>
    <dgm:pt modelId="{3FD48A3C-A7DA-4FEB-93FA-78C2C07BCC30}" type="parTrans" cxnId="{D02039F6-A791-49D5-9210-9C7403376907}">
      <dgm:prSet/>
      <dgm:spPr/>
      <dgm:t>
        <a:bodyPr/>
        <a:lstStyle/>
        <a:p>
          <a:endParaRPr lang="pt-BR"/>
        </a:p>
      </dgm:t>
    </dgm:pt>
    <dgm:pt modelId="{FE81334B-38B8-4099-B495-B73E85AB05FF}" type="sibTrans" cxnId="{D02039F6-A791-49D5-9210-9C7403376907}">
      <dgm:prSet/>
      <dgm:spPr/>
      <dgm:t>
        <a:bodyPr/>
        <a:lstStyle/>
        <a:p>
          <a:endParaRPr lang="pt-BR"/>
        </a:p>
      </dgm:t>
    </dgm:pt>
    <dgm:pt modelId="{692B02EE-801D-4C61-92C6-985AE72B90B1}" type="pres">
      <dgm:prSet presAssocID="{DEBE57C7-A56A-4340-A585-9B05EC96E3BB}" presName="Name0" presStyleCnt="0">
        <dgm:presLayoutVars>
          <dgm:dir/>
          <dgm:animLvl val="lvl"/>
          <dgm:resizeHandles val="exact"/>
        </dgm:presLayoutVars>
      </dgm:prSet>
      <dgm:spPr/>
    </dgm:pt>
    <dgm:pt modelId="{133E05BE-0593-40C1-BAAD-F0D1B481737E}" type="pres">
      <dgm:prSet presAssocID="{E105EAFE-DAAB-4727-865D-12717B3AAC90}" presName="parTxOnly" presStyleLbl="node1" presStyleIdx="0" presStyleCnt="4">
        <dgm:presLayoutVars>
          <dgm:chMax val="0"/>
          <dgm:chPref val="0"/>
          <dgm:bulletEnabled val="1"/>
        </dgm:presLayoutVars>
      </dgm:prSet>
      <dgm:spPr/>
      <dgm:t>
        <a:bodyPr/>
        <a:lstStyle/>
        <a:p>
          <a:endParaRPr lang="pt-BR"/>
        </a:p>
      </dgm:t>
    </dgm:pt>
    <dgm:pt modelId="{A90692F0-5BC3-41AC-84CB-77441376CA8A}" type="pres">
      <dgm:prSet presAssocID="{56BA6E7C-6A61-4481-A946-02D904348120}" presName="parTxOnlySpace" presStyleCnt="0"/>
      <dgm:spPr/>
    </dgm:pt>
    <dgm:pt modelId="{7DC705AF-9F88-4F7B-AD64-2BD42330E8AC}" type="pres">
      <dgm:prSet presAssocID="{D43D533F-A8E3-44ED-A7FF-58A086C59B3D}" presName="parTxOnly" presStyleLbl="node1" presStyleIdx="1" presStyleCnt="4">
        <dgm:presLayoutVars>
          <dgm:chMax val="0"/>
          <dgm:chPref val="0"/>
          <dgm:bulletEnabled val="1"/>
        </dgm:presLayoutVars>
      </dgm:prSet>
      <dgm:spPr/>
      <dgm:t>
        <a:bodyPr/>
        <a:lstStyle/>
        <a:p>
          <a:endParaRPr lang="pt-BR"/>
        </a:p>
      </dgm:t>
    </dgm:pt>
    <dgm:pt modelId="{D2AEBE56-2288-4F83-9E94-3EA035F2B766}" type="pres">
      <dgm:prSet presAssocID="{86503903-7499-44A8-8DF6-0C364CB60C95}" presName="parTxOnlySpace" presStyleCnt="0"/>
      <dgm:spPr/>
    </dgm:pt>
    <dgm:pt modelId="{13B6F5C3-D4BF-482C-B1BF-3BD13FF59C5B}" type="pres">
      <dgm:prSet presAssocID="{BC002BEC-71A0-46E0-87D2-9613DE4AD4DA}" presName="parTxOnly" presStyleLbl="node1" presStyleIdx="2" presStyleCnt="4">
        <dgm:presLayoutVars>
          <dgm:chMax val="0"/>
          <dgm:chPref val="0"/>
          <dgm:bulletEnabled val="1"/>
        </dgm:presLayoutVars>
      </dgm:prSet>
      <dgm:spPr/>
      <dgm:t>
        <a:bodyPr/>
        <a:lstStyle/>
        <a:p>
          <a:endParaRPr lang="pt-BR"/>
        </a:p>
      </dgm:t>
    </dgm:pt>
    <dgm:pt modelId="{680E7841-7B69-4AFD-BB95-DA04CAE47F1D}" type="pres">
      <dgm:prSet presAssocID="{F13F245C-6B64-46FA-A00A-4BCC54337F31}" presName="parTxOnlySpace" presStyleCnt="0"/>
      <dgm:spPr/>
    </dgm:pt>
    <dgm:pt modelId="{C91B0B66-765E-45C4-B742-6CB6A318FDBB}" type="pres">
      <dgm:prSet presAssocID="{5821DAB4-3D49-4B8A-B026-400D2DDEA48B}" presName="parTxOnly" presStyleLbl="node1" presStyleIdx="3" presStyleCnt="4">
        <dgm:presLayoutVars>
          <dgm:chMax val="0"/>
          <dgm:chPref val="0"/>
          <dgm:bulletEnabled val="1"/>
        </dgm:presLayoutVars>
      </dgm:prSet>
      <dgm:spPr/>
      <dgm:t>
        <a:bodyPr/>
        <a:lstStyle/>
        <a:p>
          <a:endParaRPr lang="pt-BR"/>
        </a:p>
      </dgm:t>
    </dgm:pt>
  </dgm:ptLst>
  <dgm:cxnLst>
    <dgm:cxn modelId="{2AA0451E-B9B3-4FBF-80A8-C96E38AD32DD}" type="presOf" srcId="{E105EAFE-DAAB-4727-865D-12717B3AAC90}" destId="{133E05BE-0593-40C1-BAAD-F0D1B481737E}" srcOrd="0" destOrd="0" presId="urn:microsoft.com/office/officeart/2005/8/layout/chevron1"/>
    <dgm:cxn modelId="{DABD6E63-F1B2-48A2-BCC7-89D57A440D7A}" srcId="{DEBE57C7-A56A-4340-A585-9B05EC96E3BB}" destId="{E105EAFE-DAAB-4727-865D-12717B3AAC90}" srcOrd="0" destOrd="0" parTransId="{E2D023AE-9A92-4E2E-A199-4C725606EEA7}" sibTransId="{56BA6E7C-6A61-4481-A946-02D904348120}"/>
    <dgm:cxn modelId="{6B65969E-06E0-4D46-849B-4E30BD62E123}" srcId="{DEBE57C7-A56A-4340-A585-9B05EC96E3BB}" destId="{D43D533F-A8E3-44ED-A7FF-58A086C59B3D}" srcOrd="1" destOrd="0" parTransId="{1E94896E-0E30-4FF0-B8CC-3F7C7D99D22E}" sibTransId="{86503903-7499-44A8-8DF6-0C364CB60C95}"/>
    <dgm:cxn modelId="{87A0D6C6-8063-4311-AECD-9E985A54C377}" type="presOf" srcId="{D43D533F-A8E3-44ED-A7FF-58A086C59B3D}" destId="{7DC705AF-9F88-4F7B-AD64-2BD42330E8AC}" srcOrd="0" destOrd="0" presId="urn:microsoft.com/office/officeart/2005/8/layout/chevron1"/>
    <dgm:cxn modelId="{947CD9A4-DF25-4EAC-887B-DA4C1ED087FA}" type="presOf" srcId="{DEBE57C7-A56A-4340-A585-9B05EC96E3BB}" destId="{692B02EE-801D-4C61-92C6-985AE72B90B1}" srcOrd="0" destOrd="0" presId="urn:microsoft.com/office/officeart/2005/8/layout/chevron1"/>
    <dgm:cxn modelId="{E1949C4D-5B27-4405-ADE4-EE896E23D925}" type="presOf" srcId="{BC002BEC-71A0-46E0-87D2-9613DE4AD4DA}" destId="{13B6F5C3-D4BF-482C-B1BF-3BD13FF59C5B}" srcOrd="0" destOrd="0" presId="urn:microsoft.com/office/officeart/2005/8/layout/chevron1"/>
    <dgm:cxn modelId="{D02039F6-A791-49D5-9210-9C7403376907}" srcId="{DEBE57C7-A56A-4340-A585-9B05EC96E3BB}" destId="{5821DAB4-3D49-4B8A-B026-400D2DDEA48B}" srcOrd="3" destOrd="0" parTransId="{3FD48A3C-A7DA-4FEB-93FA-78C2C07BCC30}" sibTransId="{FE81334B-38B8-4099-B495-B73E85AB05FF}"/>
    <dgm:cxn modelId="{96C79C24-4737-4363-937B-69090F8B8231}" srcId="{DEBE57C7-A56A-4340-A585-9B05EC96E3BB}" destId="{BC002BEC-71A0-46E0-87D2-9613DE4AD4DA}" srcOrd="2" destOrd="0" parTransId="{3D43BFD1-D779-4F33-B804-C4471F257475}" sibTransId="{F13F245C-6B64-46FA-A00A-4BCC54337F31}"/>
    <dgm:cxn modelId="{430845E8-0D16-49EF-B052-CD842FCDEA8B}" type="presOf" srcId="{5821DAB4-3D49-4B8A-B026-400D2DDEA48B}" destId="{C91B0B66-765E-45C4-B742-6CB6A318FDBB}" srcOrd="0" destOrd="0" presId="urn:microsoft.com/office/officeart/2005/8/layout/chevron1"/>
    <dgm:cxn modelId="{C5AA66CA-D00A-4258-9F65-FEE65F0FA321}" type="presParOf" srcId="{692B02EE-801D-4C61-92C6-985AE72B90B1}" destId="{133E05BE-0593-40C1-BAAD-F0D1B481737E}" srcOrd="0" destOrd="0" presId="urn:microsoft.com/office/officeart/2005/8/layout/chevron1"/>
    <dgm:cxn modelId="{4CAFA375-0A30-408B-9661-C5C1D30078A6}" type="presParOf" srcId="{692B02EE-801D-4C61-92C6-985AE72B90B1}" destId="{A90692F0-5BC3-41AC-84CB-77441376CA8A}" srcOrd="1" destOrd="0" presId="urn:microsoft.com/office/officeart/2005/8/layout/chevron1"/>
    <dgm:cxn modelId="{100A2357-40E2-4C3B-8690-F0A9889E5799}" type="presParOf" srcId="{692B02EE-801D-4C61-92C6-985AE72B90B1}" destId="{7DC705AF-9F88-4F7B-AD64-2BD42330E8AC}" srcOrd="2" destOrd="0" presId="urn:microsoft.com/office/officeart/2005/8/layout/chevron1"/>
    <dgm:cxn modelId="{ABC83120-1669-4EAC-9456-4CBD8C908D99}" type="presParOf" srcId="{692B02EE-801D-4C61-92C6-985AE72B90B1}" destId="{D2AEBE56-2288-4F83-9E94-3EA035F2B766}" srcOrd="3" destOrd="0" presId="urn:microsoft.com/office/officeart/2005/8/layout/chevron1"/>
    <dgm:cxn modelId="{7E8FC347-13D3-40D0-93AC-B5C5F17CCF2C}" type="presParOf" srcId="{692B02EE-801D-4C61-92C6-985AE72B90B1}" destId="{13B6F5C3-D4BF-482C-B1BF-3BD13FF59C5B}" srcOrd="4" destOrd="0" presId="urn:microsoft.com/office/officeart/2005/8/layout/chevron1"/>
    <dgm:cxn modelId="{1FCD4260-238D-4D38-9FBC-E22B3ED78743}" type="presParOf" srcId="{692B02EE-801D-4C61-92C6-985AE72B90B1}" destId="{680E7841-7B69-4AFD-BB95-DA04CAE47F1D}" srcOrd="5" destOrd="0" presId="urn:microsoft.com/office/officeart/2005/8/layout/chevron1"/>
    <dgm:cxn modelId="{4B5808C4-DBEC-4BF8-A433-EFBA6B775B37}" type="presParOf" srcId="{692B02EE-801D-4C61-92C6-985AE72B90B1}" destId="{C91B0B66-765E-45C4-B742-6CB6A318FDBB}" srcOrd="6" destOrd="0" presId="urn:microsoft.com/office/officeart/2005/8/layout/chevr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56F7555-7352-4DC7-A312-38C15271ECF6}" type="doc">
      <dgm:prSet loTypeId="urn:microsoft.com/office/officeart/2005/8/layout/vList3#3" loCatId="list" qsTypeId="urn:microsoft.com/office/officeart/2005/8/quickstyle/simple1#13" qsCatId="simple" csTypeId="urn:microsoft.com/office/officeart/2005/8/colors/accent3_1" csCatId="accent3" phldr="1"/>
      <dgm:spPr/>
      <dgm:t>
        <a:bodyPr/>
        <a:lstStyle/>
        <a:p>
          <a:endParaRPr lang="pt-BR"/>
        </a:p>
      </dgm:t>
    </dgm:pt>
    <dgm:pt modelId="{3890D87A-7F3F-454F-84AA-8968DA8F1DA7}">
      <dgm:prSet custT="1"/>
      <dgm:spPr/>
      <dgm:t>
        <a:bodyPr anchor="ctr" anchorCtr="0"/>
        <a:lstStyle/>
        <a:p>
          <a:pPr rtl="0">
            <a:lnSpc>
              <a:spcPct val="90000"/>
            </a:lnSpc>
            <a:spcAft>
              <a:spcPct val="35000"/>
            </a:spcAft>
          </a:pPr>
          <a:r>
            <a:rPr lang="pt-BR" sz="2400" b="1" dirty="0" smtClean="0">
              <a:latin typeface="Arial Narrow" pitchFamily="34" charset="0"/>
            </a:rPr>
            <a:t>Ministério do Desenvolvimento, Indústria e Comércio - MDIC</a:t>
          </a:r>
          <a:endParaRPr lang="pt-BR" sz="2400" b="1" dirty="0">
            <a:latin typeface="Arial Narrow" pitchFamily="34" charset="0"/>
          </a:endParaRPr>
        </a:p>
      </dgm:t>
    </dgm:pt>
    <dgm:pt modelId="{AD97FF2F-3F4E-4F0A-9359-6F764E04D416}" type="parTrans" cxnId="{AA0C3E0D-52EC-4387-ABA5-65031018B050}">
      <dgm:prSet/>
      <dgm:spPr/>
      <dgm:t>
        <a:bodyPr/>
        <a:lstStyle/>
        <a:p>
          <a:endParaRPr lang="pt-BR"/>
        </a:p>
      </dgm:t>
    </dgm:pt>
    <dgm:pt modelId="{B4CA7252-032E-4BD6-96FE-C975498A516B}" type="sibTrans" cxnId="{AA0C3E0D-52EC-4387-ABA5-65031018B050}">
      <dgm:prSet/>
      <dgm:spPr/>
      <dgm:t>
        <a:bodyPr/>
        <a:lstStyle/>
        <a:p>
          <a:endParaRPr lang="pt-BR"/>
        </a:p>
      </dgm:t>
    </dgm:pt>
    <dgm:pt modelId="{E3C6512F-6CF4-4174-A778-2C1F3B906CEC}">
      <dgm:prSet/>
      <dgm:spPr/>
      <dgm:t>
        <a:bodyPr anchor="ctr" anchorCtr="0"/>
        <a:lstStyle/>
        <a:p>
          <a:pPr rtl="0">
            <a:lnSpc>
              <a:spcPct val="110000"/>
            </a:lnSpc>
            <a:spcAft>
              <a:spcPts val="0"/>
            </a:spcAft>
          </a:pPr>
          <a:r>
            <a:rPr lang="pt-BR" sz="2100" dirty="0" smtClean="0">
              <a:latin typeface="Arial Narrow" pitchFamily="34" charset="0"/>
            </a:rPr>
            <a:t>Defesa Comercial</a:t>
          </a:r>
          <a:endParaRPr lang="pt-BR" sz="2100" dirty="0">
            <a:latin typeface="Arial Narrow" pitchFamily="34" charset="0"/>
          </a:endParaRPr>
        </a:p>
      </dgm:t>
    </dgm:pt>
    <dgm:pt modelId="{973463DA-C6BD-46D9-B359-474AED8B10DC}" type="parTrans" cxnId="{6228E426-C780-4461-9530-786FE6F96442}">
      <dgm:prSet/>
      <dgm:spPr/>
      <dgm:t>
        <a:bodyPr/>
        <a:lstStyle/>
        <a:p>
          <a:endParaRPr lang="pt-BR"/>
        </a:p>
      </dgm:t>
    </dgm:pt>
    <dgm:pt modelId="{C260B197-AD83-49C4-B57B-1580C73BB652}" type="sibTrans" cxnId="{6228E426-C780-4461-9530-786FE6F96442}">
      <dgm:prSet/>
      <dgm:spPr/>
      <dgm:t>
        <a:bodyPr/>
        <a:lstStyle/>
        <a:p>
          <a:endParaRPr lang="pt-BR"/>
        </a:p>
      </dgm:t>
    </dgm:pt>
    <dgm:pt modelId="{22832981-C3A8-4CE8-A255-FB48DFA274BD}">
      <dgm:prSet/>
      <dgm:spPr/>
      <dgm:t>
        <a:bodyPr anchor="ctr" anchorCtr="0"/>
        <a:lstStyle/>
        <a:p>
          <a:pPr rtl="0">
            <a:lnSpc>
              <a:spcPct val="110000"/>
            </a:lnSpc>
            <a:spcAft>
              <a:spcPts val="0"/>
            </a:spcAft>
          </a:pPr>
          <a:r>
            <a:rPr lang="pt-BR" sz="2100" dirty="0" smtClean="0">
              <a:latin typeface="Arial Narrow" pitchFamily="34" charset="0"/>
            </a:rPr>
            <a:t>Compras Governamentais</a:t>
          </a:r>
          <a:endParaRPr lang="pt-BR" sz="2100" dirty="0">
            <a:latin typeface="Arial Narrow" pitchFamily="34" charset="0"/>
          </a:endParaRPr>
        </a:p>
      </dgm:t>
    </dgm:pt>
    <dgm:pt modelId="{2AAD6D70-F0EB-4A4C-8B1F-D2AAFB320583}" type="parTrans" cxnId="{3A10DA9D-463A-456F-B114-B7FC4BBC1B65}">
      <dgm:prSet/>
      <dgm:spPr/>
      <dgm:t>
        <a:bodyPr/>
        <a:lstStyle/>
        <a:p>
          <a:endParaRPr lang="pt-BR"/>
        </a:p>
      </dgm:t>
    </dgm:pt>
    <dgm:pt modelId="{27E29109-7E56-4A53-A68B-C0730D9DD17C}" type="sibTrans" cxnId="{3A10DA9D-463A-456F-B114-B7FC4BBC1B65}">
      <dgm:prSet/>
      <dgm:spPr/>
      <dgm:t>
        <a:bodyPr/>
        <a:lstStyle/>
        <a:p>
          <a:endParaRPr lang="pt-BR"/>
        </a:p>
      </dgm:t>
    </dgm:pt>
    <dgm:pt modelId="{81128CED-7888-42BD-A2FA-B6FC65CAA121}">
      <dgm:prSet/>
      <dgm:spPr/>
      <dgm:t>
        <a:bodyPr anchor="ctr" anchorCtr="0"/>
        <a:lstStyle/>
        <a:p>
          <a:pPr rtl="0">
            <a:lnSpc>
              <a:spcPct val="110000"/>
            </a:lnSpc>
            <a:spcAft>
              <a:spcPts val="0"/>
            </a:spcAft>
          </a:pPr>
          <a:r>
            <a:rPr lang="pt-BR" sz="2100" dirty="0" smtClean="0">
              <a:latin typeface="Arial Narrow" pitchFamily="34" charset="0"/>
            </a:rPr>
            <a:t>Ex-tarifários</a:t>
          </a:r>
          <a:endParaRPr lang="pt-BR" sz="2100" dirty="0">
            <a:latin typeface="Arial Narrow" pitchFamily="34" charset="0"/>
          </a:endParaRPr>
        </a:p>
      </dgm:t>
    </dgm:pt>
    <dgm:pt modelId="{3AEE23CB-6961-44BE-BA60-FCF16D5015F7}" type="parTrans" cxnId="{E7002146-7A45-4116-87F5-A3A2BD486FAA}">
      <dgm:prSet/>
      <dgm:spPr/>
      <dgm:t>
        <a:bodyPr/>
        <a:lstStyle/>
        <a:p>
          <a:endParaRPr lang="pt-BR"/>
        </a:p>
      </dgm:t>
    </dgm:pt>
    <dgm:pt modelId="{3B8593F6-D687-4C1A-87A3-A94EE9940CBE}" type="sibTrans" cxnId="{E7002146-7A45-4116-87F5-A3A2BD486FAA}">
      <dgm:prSet/>
      <dgm:spPr/>
      <dgm:t>
        <a:bodyPr/>
        <a:lstStyle/>
        <a:p>
          <a:endParaRPr lang="pt-BR"/>
        </a:p>
      </dgm:t>
    </dgm:pt>
    <dgm:pt modelId="{630AD3F3-8689-4D7B-985F-276F8B69DD68}">
      <dgm:prSet/>
      <dgm:spPr/>
      <dgm:t>
        <a:bodyPr anchor="ctr" anchorCtr="0"/>
        <a:lstStyle/>
        <a:p>
          <a:pPr rtl="0">
            <a:lnSpc>
              <a:spcPct val="110000"/>
            </a:lnSpc>
            <a:spcAft>
              <a:spcPts val="0"/>
            </a:spcAft>
          </a:pPr>
          <a:r>
            <a:rPr lang="pt-BR" sz="2100" dirty="0" smtClean="0">
              <a:latin typeface="Arial Narrow" pitchFamily="34" charset="0"/>
            </a:rPr>
            <a:t>Negociações Internacionais</a:t>
          </a:r>
          <a:endParaRPr lang="pt-BR" sz="2100" dirty="0">
            <a:latin typeface="Arial Narrow" pitchFamily="34" charset="0"/>
          </a:endParaRPr>
        </a:p>
      </dgm:t>
    </dgm:pt>
    <dgm:pt modelId="{31F354BC-75FB-4D9E-800F-0CC5489A5819}" type="parTrans" cxnId="{DA804F9E-4E4B-49E3-98AF-7120FA827F7C}">
      <dgm:prSet/>
      <dgm:spPr/>
      <dgm:t>
        <a:bodyPr/>
        <a:lstStyle/>
        <a:p>
          <a:endParaRPr lang="pt-BR"/>
        </a:p>
      </dgm:t>
    </dgm:pt>
    <dgm:pt modelId="{083D0271-2621-4AFE-8C41-401B1AC52025}" type="sibTrans" cxnId="{DA804F9E-4E4B-49E3-98AF-7120FA827F7C}">
      <dgm:prSet/>
      <dgm:spPr/>
      <dgm:t>
        <a:bodyPr/>
        <a:lstStyle/>
        <a:p>
          <a:endParaRPr lang="pt-BR"/>
        </a:p>
      </dgm:t>
    </dgm:pt>
    <dgm:pt modelId="{6CE452A3-8970-4D9F-968D-26CE10D25A5C}">
      <dgm:prSet/>
      <dgm:spPr/>
      <dgm:t>
        <a:bodyPr anchor="ctr" anchorCtr="0"/>
        <a:lstStyle/>
        <a:p>
          <a:pPr rtl="0">
            <a:lnSpc>
              <a:spcPct val="110000"/>
            </a:lnSpc>
            <a:spcAft>
              <a:spcPts val="0"/>
            </a:spcAft>
          </a:pPr>
          <a:r>
            <a:rPr lang="pt-BR" sz="2100" dirty="0" smtClean="0">
              <a:latin typeface="Arial Narrow" pitchFamily="34" charset="0"/>
            </a:rPr>
            <a:t>Convênio de cooperação</a:t>
          </a:r>
          <a:endParaRPr lang="pt-BR" sz="2100" dirty="0">
            <a:latin typeface="Arial Narrow" pitchFamily="34" charset="0"/>
          </a:endParaRPr>
        </a:p>
      </dgm:t>
    </dgm:pt>
    <dgm:pt modelId="{42EE321C-933E-4443-909C-94E8DC589EDB}" type="parTrans" cxnId="{F7E4023D-80C6-4CC6-884B-010A8F008169}">
      <dgm:prSet/>
      <dgm:spPr/>
      <dgm:t>
        <a:bodyPr/>
        <a:lstStyle/>
        <a:p>
          <a:endParaRPr lang="pt-BR"/>
        </a:p>
      </dgm:t>
    </dgm:pt>
    <dgm:pt modelId="{E91A7674-45E2-4A48-919A-1E51A99A7445}" type="sibTrans" cxnId="{F7E4023D-80C6-4CC6-884B-010A8F008169}">
      <dgm:prSet/>
      <dgm:spPr/>
      <dgm:t>
        <a:bodyPr/>
        <a:lstStyle/>
        <a:p>
          <a:endParaRPr lang="pt-BR"/>
        </a:p>
      </dgm:t>
    </dgm:pt>
    <dgm:pt modelId="{D220C324-2D67-45D3-86B5-DE3FB9BDD8D0}">
      <dgm:prSet/>
      <dgm:spPr/>
      <dgm:t>
        <a:bodyPr anchor="ctr" anchorCtr="0"/>
        <a:lstStyle/>
        <a:p>
          <a:pPr rtl="0">
            <a:lnSpc>
              <a:spcPct val="110000"/>
            </a:lnSpc>
            <a:spcAft>
              <a:spcPts val="0"/>
            </a:spcAft>
          </a:pPr>
          <a:r>
            <a:rPr lang="pt-BR" sz="2100" dirty="0" smtClean="0">
              <a:latin typeface="Arial Narrow" pitchFamily="34" charset="0"/>
            </a:rPr>
            <a:t>BNDES- Financiamentos</a:t>
          </a:r>
          <a:endParaRPr lang="pt-BR" sz="2100" dirty="0">
            <a:latin typeface="Arial Narrow" pitchFamily="34" charset="0"/>
          </a:endParaRPr>
        </a:p>
      </dgm:t>
    </dgm:pt>
    <dgm:pt modelId="{C90ABAB3-CFFD-48D1-B47A-799145E310B3}" type="parTrans" cxnId="{0E2BD275-2775-492D-93C4-A91721FECAB8}">
      <dgm:prSet/>
      <dgm:spPr/>
      <dgm:t>
        <a:bodyPr/>
        <a:lstStyle/>
        <a:p>
          <a:endParaRPr lang="pt-BR"/>
        </a:p>
      </dgm:t>
    </dgm:pt>
    <dgm:pt modelId="{9B17D448-2720-46DE-98AE-C04B218507EF}" type="sibTrans" cxnId="{0E2BD275-2775-492D-93C4-A91721FECAB8}">
      <dgm:prSet/>
      <dgm:spPr/>
      <dgm:t>
        <a:bodyPr/>
        <a:lstStyle/>
        <a:p>
          <a:endParaRPr lang="pt-BR"/>
        </a:p>
      </dgm:t>
    </dgm:pt>
    <dgm:pt modelId="{7ED35ABD-E739-4931-9B1B-7C726AB9A8A2}">
      <dgm:prSet/>
      <dgm:spPr/>
      <dgm:t>
        <a:bodyPr anchor="ctr" anchorCtr="0"/>
        <a:lstStyle/>
        <a:p>
          <a:pPr rtl="0">
            <a:lnSpc>
              <a:spcPct val="110000"/>
            </a:lnSpc>
            <a:spcAft>
              <a:spcPts val="0"/>
            </a:spcAft>
          </a:pPr>
          <a:r>
            <a:rPr lang="pt-BR" sz="2100" dirty="0" smtClean="0">
              <a:latin typeface="Arial Narrow" pitchFamily="34" charset="0"/>
            </a:rPr>
            <a:t>ABDI – Planejamento estratégico</a:t>
          </a:r>
          <a:endParaRPr lang="pt-BR" sz="2100" dirty="0">
            <a:latin typeface="Arial Narrow" pitchFamily="34" charset="0"/>
          </a:endParaRPr>
        </a:p>
      </dgm:t>
    </dgm:pt>
    <dgm:pt modelId="{26171EE3-871F-4F11-8BDA-2113436E78CC}" type="parTrans" cxnId="{E57315E0-0F00-4EF4-B985-74451E930DB7}">
      <dgm:prSet/>
      <dgm:spPr/>
      <dgm:t>
        <a:bodyPr/>
        <a:lstStyle/>
        <a:p>
          <a:endParaRPr lang="pt-BR"/>
        </a:p>
      </dgm:t>
    </dgm:pt>
    <dgm:pt modelId="{49BCCA0A-9A39-41D5-98D8-DE84B10B3182}" type="sibTrans" cxnId="{E57315E0-0F00-4EF4-B985-74451E930DB7}">
      <dgm:prSet/>
      <dgm:spPr/>
      <dgm:t>
        <a:bodyPr/>
        <a:lstStyle/>
        <a:p>
          <a:endParaRPr lang="pt-BR"/>
        </a:p>
      </dgm:t>
    </dgm:pt>
    <dgm:pt modelId="{C7E7B608-6AA4-47E5-A8DA-780BAE6F66F7}">
      <dgm:prSet/>
      <dgm:spPr/>
      <dgm:t>
        <a:bodyPr anchor="ctr" anchorCtr="0"/>
        <a:lstStyle/>
        <a:p>
          <a:pPr rtl="0">
            <a:lnSpc>
              <a:spcPct val="110000"/>
            </a:lnSpc>
            <a:spcAft>
              <a:spcPts val="0"/>
            </a:spcAft>
          </a:pPr>
          <a:r>
            <a:rPr lang="pt-BR" sz="2100" dirty="0" smtClean="0">
              <a:latin typeface="Arial Narrow" pitchFamily="34" charset="0"/>
            </a:rPr>
            <a:t>Plano Brasil Maior</a:t>
          </a:r>
          <a:endParaRPr lang="pt-BR" sz="2100" dirty="0">
            <a:latin typeface="Arial Narrow" pitchFamily="34" charset="0"/>
          </a:endParaRPr>
        </a:p>
      </dgm:t>
    </dgm:pt>
    <dgm:pt modelId="{41111D52-CEF8-4312-ACBA-FF909E691101}" type="parTrans" cxnId="{5EE4905D-DE02-400C-8F30-D7B0E4542EFC}">
      <dgm:prSet/>
      <dgm:spPr/>
      <dgm:t>
        <a:bodyPr/>
        <a:lstStyle/>
        <a:p>
          <a:endParaRPr lang="pt-BR"/>
        </a:p>
      </dgm:t>
    </dgm:pt>
    <dgm:pt modelId="{E41F1CEE-83CA-4A1A-85AB-C0366B462691}" type="sibTrans" cxnId="{5EE4905D-DE02-400C-8F30-D7B0E4542EFC}">
      <dgm:prSet/>
      <dgm:spPr/>
      <dgm:t>
        <a:bodyPr/>
        <a:lstStyle/>
        <a:p>
          <a:endParaRPr lang="pt-BR"/>
        </a:p>
      </dgm:t>
    </dgm:pt>
    <dgm:pt modelId="{DC6018F7-1611-4A40-A7E7-EB988CCE31D1}">
      <dgm:prSet/>
      <dgm:spPr/>
      <dgm:t>
        <a:bodyPr anchor="ctr" anchorCtr="0"/>
        <a:lstStyle/>
        <a:p>
          <a:pPr rtl="0">
            <a:lnSpc>
              <a:spcPct val="110000"/>
            </a:lnSpc>
            <a:spcAft>
              <a:spcPts val="0"/>
            </a:spcAft>
          </a:pPr>
          <a:r>
            <a:rPr lang="pt-BR" sz="2100" dirty="0" smtClean="0">
              <a:latin typeface="Arial Narrow" pitchFamily="34" charset="0"/>
            </a:rPr>
            <a:t>APEX – promoção a exportações</a:t>
          </a:r>
          <a:endParaRPr lang="pt-BR" sz="2100" dirty="0">
            <a:latin typeface="Arial Narrow" pitchFamily="34" charset="0"/>
          </a:endParaRPr>
        </a:p>
      </dgm:t>
    </dgm:pt>
    <dgm:pt modelId="{A37D9D25-AA82-45B2-8912-9910FABB69FB}" type="parTrans" cxnId="{9B49AF2D-7560-40F5-A42A-94C5ABEC69BD}">
      <dgm:prSet/>
      <dgm:spPr/>
      <dgm:t>
        <a:bodyPr/>
        <a:lstStyle/>
        <a:p>
          <a:endParaRPr lang="pt-BR"/>
        </a:p>
      </dgm:t>
    </dgm:pt>
    <dgm:pt modelId="{8E7A9EC9-AF1E-4813-8D7F-F932D5ECFB37}" type="sibTrans" cxnId="{9B49AF2D-7560-40F5-A42A-94C5ABEC69BD}">
      <dgm:prSet/>
      <dgm:spPr/>
      <dgm:t>
        <a:bodyPr/>
        <a:lstStyle/>
        <a:p>
          <a:endParaRPr lang="pt-BR"/>
        </a:p>
      </dgm:t>
    </dgm:pt>
    <dgm:pt modelId="{71B3FAF2-AB27-4BC2-B8F3-EC058F61F38D}">
      <dgm:prSet/>
      <dgm:spPr/>
      <dgm:t>
        <a:bodyPr anchor="ctr" anchorCtr="0"/>
        <a:lstStyle/>
        <a:p>
          <a:pPr rtl="0">
            <a:lnSpc>
              <a:spcPct val="90000"/>
            </a:lnSpc>
            <a:spcAft>
              <a:spcPct val="15000"/>
            </a:spcAft>
          </a:pPr>
          <a:endParaRPr lang="pt-BR" sz="2100" dirty="0">
            <a:latin typeface="Arial Narrow" pitchFamily="34" charset="0"/>
          </a:endParaRPr>
        </a:p>
      </dgm:t>
    </dgm:pt>
    <dgm:pt modelId="{52AF97F3-9943-423C-80B5-4C960F81C231}" type="parTrans" cxnId="{A58E1789-77A4-4383-88EB-B884A3E6B9F2}">
      <dgm:prSet/>
      <dgm:spPr/>
      <dgm:t>
        <a:bodyPr/>
        <a:lstStyle/>
        <a:p>
          <a:endParaRPr lang="pt-BR"/>
        </a:p>
      </dgm:t>
    </dgm:pt>
    <dgm:pt modelId="{6EE7E085-BF23-4D21-BB75-AF2A2713E1A1}" type="sibTrans" cxnId="{A58E1789-77A4-4383-88EB-B884A3E6B9F2}">
      <dgm:prSet/>
      <dgm:spPr/>
      <dgm:t>
        <a:bodyPr/>
        <a:lstStyle/>
        <a:p>
          <a:endParaRPr lang="pt-BR"/>
        </a:p>
      </dgm:t>
    </dgm:pt>
    <dgm:pt modelId="{8E62630A-AE48-4667-A1A4-B40FFD0021ED}" type="pres">
      <dgm:prSet presAssocID="{A56F7555-7352-4DC7-A312-38C15271ECF6}" presName="linearFlow" presStyleCnt="0">
        <dgm:presLayoutVars>
          <dgm:dir/>
          <dgm:resizeHandles val="exact"/>
        </dgm:presLayoutVars>
      </dgm:prSet>
      <dgm:spPr/>
      <dgm:t>
        <a:bodyPr/>
        <a:lstStyle/>
        <a:p>
          <a:endParaRPr lang="pt-BR"/>
        </a:p>
      </dgm:t>
    </dgm:pt>
    <dgm:pt modelId="{B63B1908-96CE-480B-B491-9663EB763A2D}" type="pres">
      <dgm:prSet presAssocID="{3890D87A-7F3F-454F-84AA-8968DA8F1DA7}" presName="composite" presStyleCnt="0"/>
      <dgm:spPr/>
    </dgm:pt>
    <dgm:pt modelId="{A0D1C383-CBC6-4508-8955-5090C00303E6}" type="pres">
      <dgm:prSet presAssocID="{3890D87A-7F3F-454F-84AA-8968DA8F1DA7}" presName="imgShp" presStyleLbl="fgImgPlace1" presStyleIdx="0" presStyleCnt="1"/>
      <dgm:spPr>
        <a:solidFill>
          <a:schemeClr val="bg1"/>
        </a:solidFill>
      </dgm:spPr>
    </dgm:pt>
    <dgm:pt modelId="{2A57E965-4E66-4AE5-A0B1-0116B9848936}" type="pres">
      <dgm:prSet presAssocID="{3890D87A-7F3F-454F-84AA-8968DA8F1DA7}" presName="txShp" presStyleLbl="node1" presStyleIdx="0" presStyleCnt="1" custScaleX="131952" custScaleY="164168" custLinFactNeighborY="-1656">
        <dgm:presLayoutVars>
          <dgm:bulletEnabled val="1"/>
        </dgm:presLayoutVars>
      </dgm:prSet>
      <dgm:spPr/>
      <dgm:t>
        <a:bodyPr/>
        <a:lstStyle/>
        <a:p>
          <a:endParaRPr lang="pt-BR"/>
        </a:p>
      </dgm:t>
    </dgm:pt>
  </dgm:ptLst>
  <dgm:cxnLst>
    <dgm:cxn modelId="{568C9AEA-5812-4EDA-8E8C-7BB70617A09F}" type="presOf" srcId="{6CE452A3-8970-4D9F-968D-26CE10D25A5C}" destId="{2A57E965-4E66-4AE5-A0B1-0116B9848936}" srcOrd="0" destOrd="6" presId="urn:microsoft.com/office/officeart/2005/8/layout/vList3#3"/>
    <dgm:cxn modelId="{729B021E-2B04-4DD5-9569-228DE3D75662}" type="presOf" srcId="{E3C6512F-6CF4-4174-A778-2C1F3B906CEC}" destId="{2A57E965-4E66-4AE5-A0B1-0116B9848936}" srcOrd="0" destOrd="2" presId="urn:microsoft.com/office/officeart/2005/8/layout/vList3#3"/>
    <dgm:cxn modelId="{E83C1D38-260A-4177-84E6-1283F4EBF794}" type="presOf" srcId="{DC6018F7-1611-4A40-A7E7-EB988CCE31D1}" destId="{2A57E965-4E66-4AE5-A0B1-0116B9848936}" srcOrd="0" destOrd="10" presId="urn:microsoft.com/office/officeart/2005/8/layout/vList3#3"/>
    <dgm:cxn modelId="{6228E426-C780-4461-9530-786FE6F96442}" srcId="{3890D87A-7F3F-454F-84AA-8968DA8F1DA7}" destId="{E3C6512F-6CF4-4174-A778-2C1F3B906CEC}" srcOrd="1" destOrd="0" parTransId="{973463DA-C6BD-46D9-B359-474AED8B10DC}" sibTransId="{C260B197-AD83-49C4-B57B-1580C73BB652}"/>
    <dgm:cxn modelId="{F7E4023D-80C6-4CC6-884B-010A8F008169}" srcId="{3890D87A-7F3F-454F-84AA-8968DA8F1DA7}" destId="{6CE452A3-8970-4D9F-968D-26CE10D25A5C}" srcOrd="5" destOrd="0" parTransId="{42EE321C-933E-4443-909C-94E8DC589EDB}" sibTransId="{E91A7674-45E2-4A48-919A-1E51A99A7445}"/>
    <dgm:cxn modelId="{8C69CAC1-57B5-4BFB-90FD-97ACBD9E0D1A}" type="presOf" srcId="{630AD3F3-8689-4D7B-985F-276F8B69DD68}" destId="{2A57E965-4E66-4AE5-A0B1-0116B9848936}" srcOrd="0" destOrd="5" presId="urn:microsoft.com/office/officeart/2005/8/layout/vList3#3"/>
    <dgm:cxn modelId="{DA804F9E-4E4B-49E3-98AF-7120FA827F7C}" srcId="{3890D87A-7F3F-454F-84AA-8968DA8F1DA7}" destId="{630AD3F3-8689-4D7B-985F-276F8B69DD68}" srcOrd="4" destOrd="0" parTransId="{31F354BC-75FB-4D9E-800F-0CC5489A5819}" sibTransId="{083D0271-2621-4AFE-8C41-401B1AC52025}"/>
    <dgm:cxn modelId="{A58E1789-77A4-4383-88EB-B884A3E6B9F2}" srcId="{3890D87A-7F3F-454F-84AA-8968DA8F1DA7}" destId="{71B3FAF2-AB27-4BC2-B8F3-EC058F61F38D}" srcOrd="0" destOrd="0" parTransId="{52AF97F3-9943-423C-80B5-4C960F81C231}" sibTransId="{6EE7E085-BF23-4D21-BB75-AF2A2713E1A1}"/>
    <dgm:cxn modelId="{9B49AF2D-7560-40F5-A42A-94C5ABEC69BD}" srcId="{3890D87A-7F3F-454F-84AA-8968DA8F1DA7}" destId="{DC6018F7-1611-4A40-A7E7-EB988CCE31D1}" srcOrd="9" destOrd="0" parTransId="{A37D9D25-AA82-45B2-8912-9910FABB69FB}" sibTransId="{8E7A9EC9-AF1E-4813-8D7F-F932D5ECFB37}"/>
    <dgm:cxn modelId="{E57315E0-0F00-4EF4-B985-74451E930DB7}" srcId="{3890D87A-7F3F-454F-84AA-8968DA8F1DA7}" destId="{7ED35ABD-E739-4931-9B1B-7C726AB9A8A2}" srcOrd="7" destOrd="0" parTransId="{26171EE3-871F-4F11-8BDA-2113436E78CC}" sibTransId="{49BCCA0A-9A39-41D5-98D8-DE84B10B3182}"/>
    <dgm:cxn modelId="{5EE4905D-DE02-400C-8F30-D7B0E4542EFC}" srcId="{3890D87A-7F3F-454F-84AA-8968DA8F1DA7}" destId="{C7E7B608-6AA4-47E5-A8DA-780BAE6F66F7}" srcOrd="8" destOrd="0" parTransId="{41111D52-CEF8-4312-ACBA-FF909E691101}" sibTransId="{E41F1CEE-83CA-4A1A-85AB-C0366B462691}"/>
    <dgm:cxn modelId="{74317A8E-3394-40D3-B577-D5AB9D0F7D7C}" type="presOf" srcId="{D220C324-2D67-45D3-86B5-DE3FB9BDD8D0}" destId="{2A57E965-4E66-4AE5-A0B1-0116B9848936}" srcOrd="0" destOrd="7" presId="urn:microsoft.com/office/officeart/2005/8/layout/vList3#3"/>
    <dgm:cxn modelId="{E016F66F-FE63-4DC2-A59E-0CB787412E82}" type="presOf" srcId="{81128CED-7888-42BD-A2FA-B6FC65CAA121}" destId="{2A57E965-4E66-4AE5-A0B1-0116B9848936}" srcOrd="0" destOrd="4" presId="urn:microsoft.com/office/officeart/2005/8/layout/vList3#3"/>
    <dgm:cxn modelId="{E7002146-7A45-4116-87F5-A3A2BD486FAA}" srcId="{3890D87A-7F3F-454F-84AA-8968DA8F1DA7}" destId="{81128CED-7888-42BD-A2FA-B6FC65CAA121}" srcOrd="3" destOrd="0" parTransId="{3AEE23CB-6961-44BE-BA60-FCF16D5015F7}" sibTransId="{3B8593F6-D687-4C1A-87A3-A94EE9940CBE}"/>
    <dgm:cxn modelId="{4CA6FED4-8F20-4976-BB76-3BC2781AB338}" type="presOf" srcId="{7ED35ABD-E739-4931-9B1B-7C726AB9A8A2}" destId="{2A57E965-4E66-4AE5-A0B1-0116B9848936}" srcOrd="0" destOrd="8" presId="urn:microsoft.com/office/officeart/2005/8/layout/vList3#3"/>
    <dgm:cxn modelId="{B253CDAA-D760-416F-9E5D-1EDC0AF3B551}" type="presOf" srcId="{C7E7B608-6AA4-47E5-A8DA-780BAE6F66F7}" destId="{2A57E965-4E66-4AE5-A0B1-0116B9848936}" srcOrd="0" destOrd="9" presId="urn:microsoft.com/office/officeart/2005/8/layout/vList3#3"/>
    <dgm:cxn modelId="{D5B0E56E-B147-49D3-9F0F-6D4E3C5E8628}" type="presOf" srcId="{3890D87A-7F3F-454F-84AA-8968DA8F1DA7}" destId="{2A57E965-4E66-4AE5-A0B1-0116B9848936}" srcOrd="0" destOrd="0" presId="urn:microsoft.com/office/officeart/2005/8/layout/vList3#3"/>
    <dgm:cxn modelId="{04AFE53A-01B0-4D21-9003-5F65BB9B1F96}" type="presOf" srcId="{A56F7555-7352-4DC7-A312-38C15271ECF6}" destId="{8E62630A-AE48-4667-A1A4-B40FFD0021ED}" srcOrd="0" destOrd="0" presId="urn:microsoft.com/office/officeart/2005/8/layout/vList3#3"/>
    <dgm:cxn modelId="{3A10DA9D-463A-456F-B114-B7FC4BBC1B65}" srcId="{3890D87A-7F3F-454F-84AA-8968DA8F1DA7}" destId="{22832981-C3A8-4CE8-A255-FB48DFA274BD}" srcOrd="2" destOrd="0" parTransId="{2AAD6D70-F0EB-4A4C-8B1F-D2AAFB320583}" sibTransId="{27E29109-7E56-4A53-A68B-C0730D9DD17C}"/>
    <dgm:cxn modelId="{7170F09D-5356-4413-A5D9-E3AED3932B21}" type="presOf" srcId="{22832981-C3A8-4CE8-A255-FB48DFA274BD}" destId="{2A57E965-4E66-4AE5-A0B1-0116B9848936}" srcOrd="0" destOrd="3" presId="urn:microsoft.com/office/officeart/2005/8/layout/vList3#3"/>
    <dgm:cxn modelId="{0E2BD275-2775-492D-93C4-A91721FECAB8}" srcId="{3890D87A-7F3F-454F-84AA-8968DA8F1DA7}" destId="{D220C324-2D67-45D3-86B5-DE3FB9BDD8D0}" srcOrd="6" destOrd="0" parTransId="{C90ABAB3-CFFD-48D1-B47A-799145E310B3}" sibTransId="{9B17D448-2720-46DE-98AE-C04B218507EF}"/>
    <dgm:cxn modelId="{AA0C3E0D-52EC-4387-ABA5-65031018B050}" srcId="{A56F7555-7352-4DC7-A312-38C15271ECF6}" destId="{3890D87A-7F3F-454F-84AA-8968DA8F1DA7}" srcOrd="0" destOrd="0" parTransId="{AD97FF2F-3F4E-4F0A-9359-6F764E04D416}" sibTransId="{B4CA7252-032E-4BD6-96FE-C975498A516B}"/>
    <dgm:cxn modelId="{7D1674F1-6DC1-4EA6-94D9-1CDAE2C692D0}" type="presOf" srcId="{71B3FAF2-AB27-4BC2-B8F3-EC058F61F38D}" destId="{2A57E965-4E66-4AE5-A0B1-0116B9848936}" srcOrd="0" destOrd="1" presId="urn:microsoft.com/office/officeart/2005/8/layout/vList3#3"/>
    <dgm:cxn modelId="{22620560-BA7D-4072-896B-86C579E05B55}" type="presParOf" srcId="{8E62630A-AE48-4667-A1A4-B40FFD0021ED}" destId="{B63B1908-96CE-480B-B491-9663EB763A2D}" srcOrd="0" destOrd="0" presId="urn:microsoft.com/office/officeart/2005/8/layout/vList3#3"/>
    <dgm:cxn modelId="{E5D2AEA3-7E7A-4A40-B136-9C197084BC66}" type="presParOf" srcId="{B63B1908-96CE-480B-B491-9663EB763A2D}" destId="{A0D1C383-CBC6-4508-8955-5090C00303E6}" srcOrd="0" destOrd="0" presId="urn:microsoft.com/office/officeart/2005/8/layout/vList3#3"/>
    <dgm:cxn modelId="{638C3D25-0570-40B3-8138-8BDD37EC3242}" type="presParOf" srcId="{B63B1908-96CE-480B-B491-9663EB763A2D}" destId="{2A57E965-4E66-4AE5-A0B1-0116B9848936}" srcOrd="1" destOrd="0" presId="urn:microsoft.com/office/officeart/2005/8/layout/vList3#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EBE57C7-A56A-4340-A585-9B05EC96E3BB}" type="doc">
      <dgm:prSet loTypeId="urn:microsoft.com/office/officeart/2005/8/layout/chevron1" loCatId="process" qsTypeId="urn:microsoft.com/office/officeart/2005/8/quickstyle/simple1#14" qsCatId="simple" csTypeId="urn:microsoft.com/office/officeart/2005/8/colors/accent1_2#14" csCatId="accent1" phldr="1"/>
      <dgm:spPr/>
    </dgm:pt>
    <dgm:pt modelId="{E105EAFE-DAAB-4727-865D-12717B3AAC90}">
      <dgm:prSet phldrT="[Texto]" custT="1">
        <dgm:style>
          <a:lnRef idx="2">
            <a:schemeClr val="accent1"/>
          </a:lnRef>
          <a:fillRef idx="1">
            <a:schemeClr val="lt1"/>
          </a:fillRef>
          <a:effectRef idx="0">
            <a:schemeClr val="accent1"/>
          </a:effectRef>
          <a:fontRef idx="minor">
            <a:schemeClr val="dk1"/>
          </a:fontRef>
        </dgm:style>
      </dgm:prSet>
      <dgm:spPr/>
      <dgm:t>
        <a:bodyPr/>
        <a:lstStyle/>
        <a:p>
          <a:r>
            <a:rPr lang="pt-BR" sz="900" dirty="0" smtClean="0"/>
            <a:t> </a:t>
          </a:r>
          <a:endParaRPr lang="pt-BR" sz="900" dirty="0"/>
        </a:p>
      </dgm:t>
    </dgm:pt>
    <dgm:pt modelId="{E2D023AE-9A92-4E2E-A199-4C725606EEA7}" type="parTrans" cxnId="{DABD6E63-F1B2-48A2-BCC7-89D57A440D7A}">
      <dgm:prSet/>
      <dgm:spPr/>
      <dgm:t>
        <a:bodyPr/>
        <a:lstStyle/>
        <a:p>
          <a:endParaRPr lang="pt-BR" sz="400"/>
        </a:p>
      </dgm:t>
    </dgm:pt>
    <dgm:pt modelId="{56BA6E7C-6A61-4481-A946-02D904348120}" type="sibTrans" cxnId="{DABD6E63-F1B2-48A2-BCC7-89D57A440D7A}">
      <dgm:prSet/>
      <dgm:spPr/>
      <dgm:t>
        <a:bodyPr/>
        <a:lstStyle/>
        <a:p>
          <a:endParaRPr lang="pt-BR" sz="400"/>
        </a:p>
      </dgm:t>
    </dgm:pt>
    <dgm:pt modelId="{D43D533F-A8E3-44ED-A7FF-58A086C59B3D}">
      <dgm:prSet phldrT="[Texto]" custT="1">
        <dgm:style>
          <a:lnRef idx="2">
            <a:schemeClr val="accent1"/>
          </a:lnRef>
          <a:fillRef idx="1">
            <a:schemeClr val="lt1"/>
          </a:fillRef>
          <a:effectRef idx="0">
            <a:schemeClr val="accent1"/>
          </a:effectRef>
          <a:fontRef idx="minor">
            <a:schemeClr val="dk1"/>
          </a:fontRef>
        </dgm:style>
      </dgm:prSet>
      <dgm:spPr/>
      <dgm:t>
        <a:bodyPr/>
        <a:lstStyle/>
        <a:p>
          <a:r>
            <a:rPr lang="pt-BR" sz="900" dirty="0" smtClean="0"/>
            <a:t> </a:t>
          </a:r>
          <a:endParaRPr lang="pt-BR" sz="900" dirty="0"/>
        </a:p>
      </dgm:t>
    </dgm:pt>
    <dgm:pt modelId="{1E94896E-0E30-4FF0-B8CC-3F7C7D99D22E}" type="parTrans" cxnId="{6B65969E-06E0-4D46-849B-4E30BD62E123}">
      <dgm:prSet/>
      <dgm:spPr/>
      <dgm:t>
        <a:bodyPr/>
        <a:lstStyle/>
        <a:p>
          <a:endParaRPr lang="pt-BR" sz="400"/>
        </a:p>
      </dgm:t>
    </dgm:pt>
    <dgm:pt modelId="{86503903-7499-44A8-8DF6-0C364CB60C95}" type="sibTrans" cxnId="{6B65969E-06E0-4D46-849B-4E30BD62E123}">
      <dgm:prSet/>
      <dgm:spPr/>
      <dgm:t>
        <a:bodyPr/>
        <a:lstStyle/>
        <a:p>
          <a:endParaRPr lang="pt-BR" sz="400"/>
        </a:p>
      </dgm:t>
    </dgm:pt>
    <dgm:pt modelId="{BC002BEC-71A0-46E0-87D2-9613DE4AD4DA}">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pt-BR" sz="900" dirty="0" smtClean="0"/>
            <a:t> </a:t>
          </a:r>
          <a:endParaRPr lang="pt-BR" sz="900" dirty="0"/>
        </a:p>
      </dgm:t>
    </dgm:pt>
    <dgm:pt modelId="{3D43BFD1-D779-4F33-B804-C4471F257475}" type="parTrans" cxnId="{96C79C24-4737-4363-937B-69090F8B8231}">
      <dgm:prSet/>
      <dgm:spPr/>
      <dgm:t>
        <a:bodyPr/>
        <a:lstStyle/>
        <a:p>
          <a:endParaRPr lang="pt-BR" sz="400"/>
        </a:p>
      </dgm:t>
    </dgm:pt>
    <dgm:pt modelId="{F13F245C-6B64-46FA-A00A-4BCC54337F31}" type="sibTrans" cxnId="{96C79C24-4737-4363-937B-69090F8B8231}">
      <dgm:prSet/>
      <dgm:spPr/>
      <dgm:t>
        <a:bodyPr/>
        <a:lstStyle/>
        <a:p>
          <a:endParaRPr lang="pt-BR" sz="400"/>
        </a:p>
      </dgm:t>
    </dgm:pt>
    <dgm:pt modelId="{5821DAB4-3D49-4B8A-B026-400D2DDEA48B}">
      <dgm:prSet phldrT="[Texto]" custT="1">
        <dgm:style>
          <a:lnRef idx="2">
            <a:schemeClr val="accent1"/>
          </a:lnRef>
          <a:fillRef idx="1">
            <a:schemeClr val="lt1"/>
          </a:fillRef>
          <a:effectRef idx="0">
            <a:schemeClr val="accent1"/>
          </a:effectRef>
          <a:fontRef idx="minor">
            <a:schemeClr val="dk1"/>
          </a:fontRef>
        </dgm:style>
      </dgm:prSet>
      <dgm:spPr/>
      <dgm:t>
        <a:bodyPr/>
        <a:lstStyle/>
        <a:p>
          <a:endParaRPr lang="pt-BR" sz="900" dirty="0"/>
        </a:p>
      </dgm:t>
    </dgm:pt>
    <dgm:pt modelId="{3FD48A3C-A7DA-4FEB-93FA-78C2C07BCC30}" type="parTrans" cxnId="{D02039F6-A791-49D5-9210-9C7403376907}">
      <dgm:prSet/>
      <dgm:spPr/>
      <dgm:t>
        <a:bodyPr/>
        <a:lstStyle/>
        <a:p>
          <a:endParaRPr lang="pt-BR"/>
        </a:p>
      </dgm:t>
    </dgm:pt>
    <dgm:pt modelId="{FE81334B-38B8-4099-B495-B73E85AB05FF}" type="sibTrans" cxnId="{D02039F6-A791-49D5-9210-9C7403376907}">
      <dgm:prSet/>
      <dgm:spPr/>
      <dgm:t>
        <a:bodyPr/>
        <a:lstStyle/>
        <a:p>
          <a:endParaRPr lang="pt-BR"/>
        </a:p>
      </dgm:t>
    </dgm:pt>
    <dgm:pt modelId="{692B02EE-801D-4C61-92C6-985AE72B90B1}" type="pres">
      <dgm:prSet presAssocID="{DEBE57C7-A56A-4340-A585-9B05EC96E3BB}" presName="Name0" presStyleCnt="0">
        <dgm:presLayoutVars>
          <dgm:dir/>
          <dgm:animLvl val="lvl"/>
          <dgm:resizeHandles val="exact"/>
        </dgm:presLayoutVars>
      </dgm:prSet>
      <dgm:spPr/>
    </dgm:pt>
    <dgm:pt modelId="{133E05BE-0593-40C1-BAAD-F0D1B481737E}" type="pres">
      <dgm:prSet presAssocID="{E105EAFE-DAAB-4727-865D-12717B3AAC90}" presName="parTxOnly" presStyleLbl="node1" presStyleIdx="0" presStyleCnt="4">
        <dgm:presLayoutVars>
          <dgm:chMax val="0"/>
          <dgm:chPref val="0"/>
          <dgm:bulletEnabled val="1"/>
        </dgm:presLayoutVars>
      </dgm:prSet>
      <dgm:spPr/>
      <dgm:t>
        <a:bodyPr/>
        <a:lstStyle/>
        <a:p>
          <a:endParaRPr lang="pt-BR"/>
        </a:p>
      </dgm:t>
    </dgm:pt>
    <dgm:pt modelId="{A90692F0-5BC3-41AC-84CB-77441376CA8A}" type="pres">
      <dgm:prSet presAssocID="{56BA6E7C-6A61-4481-A946-02D904348120}" presName="parTxOnlySpace" presStyleCnt="0"/>
      <dgm:spPr/>
    </dgm:pt>
    <dgm:pt modelId="{7DC705AF-9F88-4F7B-AD64-2BD42330E8AC}" type="pres">
      <dgm:prSet presAssocID="{D43D533F-A8E3-44ED-A7FF-58A086C59B3D}" presName="parTxOnly" presStyleLbl="node1" presStyleIdx="1" presStyleCnt="4">
        <dgm:presLayoutVars>
          <dgm:chMax val="0"/>
          <dgm:chPref val="0"/>
          <dgm:bulletEnabled val="1"/>
        </dgm:presLayoutVars>
      </dgm:prSet>
      <dgm:spPr/>
      <dgm:t>
        <a:bodyPr/>
        <a:lstStyle/>
        <a:p>
          <a:endParaRPr lang="pt-BR"/>
        </a:p>
      </dgm:t>
    </dgm:pt>
    <dgm:pt modelId="{D2AEBE56-2288-4F83-9E94-3EA035F2B766}" type="pres">
      <dgm:prSet presAssocID="{86503903-7499-44A8-8DF6-0C364CB60C95}" presName="parTxOnlySpace" presStyleCnt="0"/>
      <dgm:spPr/>
    </dgm:pt>
    <dgm:pt modelId="{13B6F5C3-D4BF-482C-B1BF-3BD13FF59C5B}" type="pres">
      <dgm:prSet presAssocID="{BC002BEC-71A0-46E0-87D2-9613DE4AD4DA}" presName="parTxOnly" presStyleLbl="node1" presStyleIdx="2" presStyleCnt="4">
        <dgm:presLayoutVars>
          <dgm:chMax val="0"/>
          <dgm:chPref val="0"/>
          <dgm:bulletEnabled val="1"/>
        </dgm:presLayoutVars>
      </dgm:prSet>
      <dgm:spPr/>
      <dgm:t>
        <a:bodyPr/>
        <a:lstStyle/>
        <a:p>
          <a:endParaRPr lang="pt-BR"/>
        </a:p>
      </dgm:t>
    </dgm:pt>
    <dgm:pt modelId="{680E7841-7B69-4AFD-BB95-DA04CAE47F1D}" type="pres">
      <dgm:prSet presAssocID="{F13F245C-6B64-46FA-A00A-4BCC54337F31}" presName="parTxOnlySpace" presStyleCnt="0"/>
      <dgm:spPr/>
    </dgm:pt>
    <dgm:pt modelId="{C91B0B66-765E-45C4-B742-6CB6A318FDBB}" type="pres">
      <dgm:prSet presAssocID="{5821DAB4-3D49-4B8A-B026-400D2DDEA48B}" presName="parTxOnly" presStyleLbl="node1" presStyleIdx="3" presStyleCnt="4">
        <dgm:presLayoutVars>
          <dgm:chMax val="0"/>
          <dgm:chPref val="0"/>
          <dgm:bulletEnabled val="1"/>
        </dgm:presLayoutVars>
      </dgm:prSet>
      <dgm:spPr/>
      <dgm:t>
        <a:bodyPr/>
        <a:lstStyle/>
        <a:p>
          <a:endParaRPr lang="pt-BR"/>
        </a:p>
      </dgm:t>
    </dgm:pt>
  </dgm:ptLst>
  <dgm:cxnLst>
    <dgm:cxn modelId="{2EEB7D2A-66F8-4599-876D-76E43ACC850B}" type="presOf" srcId="{DEBE57C7-A56A-4340-A585-9B05EC96E3BB}" destId="{692B02EE-801D-4C61-92C6-985AE72B90B1}" srcOrd="0" destOrd="0" presId="urn:microsoft.com/office/officeart/2005/8/layout/chevron1"/>
    <dgm:cxn modelId="{6B45671D-4BB3-4365-B138-8BDD6C12934D}" type="presOf" srcId="{BC002BEC-71A0-46E0-87D2-9613DE4AD4DA}" destId="{13B6F5C3-D4BF-482C-B1BF-3BD13FF59C5B}" srcOrd="0" destOrd="0" presId="urn:microsoft.com/office/officeart/2005/8/layout/chevron1"/>
    <dgm:cxn modelId="{DABD6E63-F1B2-48A2-BCC7-89D57A440D7A}" srcId="{DEBE57C7-A56A-4340-A585-9B05EC96E3BB}" destId="{E105EAFE-DAAB-4727-865D-12717B3AAC90}" srcOrd="0" destOrd="0" parTransId="{E2D023AE-9A92-4E2E-A199-4C725606EEA7}" sibTransId="{56BA6E7C-6A61-4481-A946-02D904348120}"/>
    <dgm:cxn modelId="{6B65969E-06E0-4D46-849B-4E30BD62E123}" srcId="{DEBE57C7-A56A-4340-A585-9B05EC96E3BB}" destId="{D43D533F-A8E3-44ED-A7FF-58A086C59B3D}" srcOrd="1" destOrd="0" parTransId="{1E94896E-0E30-4FF0-B8CC-3F7C7D99D22E}" sibTransId="{86503903-7499-44A8-8DF6-0C364CB60C95}"/>
    <dgm:cxn modelId="{1676640F-1274-4A60-A55D-2458539A92B0}" type="presOf" srcId="{E105EAFE-DAAB-4727-865D-12717B3AAC90}" destId="{133E05BE-0593-40C1-BAAD-F0D1B481737E}" srcOrd="0" destOrd="0" presId="urn:microsoft.com/office/officeart/2005/8/layout/chevron1"/>
    <dgm:cxn modelId="{2DF5ADC4-D42B-4E0D-9612-A38044BE8B6E}" type="presOf" srcId="{D43D533F-A8E3-44ED-A7FF-58A086C59B3D}" destId="{7DC705AF-9F88-4F7B-AD64-2BD42330E8AC}" srcOrd="0" destOrd="0" presId="urn:microsoft.com/office/officeart/2005/8/layout/chevron1"/>
    <dgm:cxn modelId="{D02039F6-A791-49D5-9210-9C7403376907}" srcId="{DEBE57C7-A56A-4340-A585-9B05EC96E3BB}" destId="{5821DAB4-3D49-4B8A-B026-400D2DDEA48B}" srcOrd="3" destOrd="0" parTransId="{3FD48A3C-A7DA-4FEB-93FA-78C2C07BCC30}" sibTransId="{FE81334B-38B8-4099-B495-B73E85AB05FF}"/>
    <dgm:cxn modelId="{96C79C24-4737-4363-937B-69090F8B8231}" srcId="{DEBE57C7-A56A-4340-A585-9B05EC96E3BB}" destId="{BC002BEC-71A0-46E0-87D2-9613DE4AD4DA}" srcOrd="2" destOrd="0" parTransId="{3D43BFD1-D779-4F33-B804-C4471F257475}" sibTransId="{F13F245C-6B64-46FA-A00A-4BCC54337F31}"/>
    <dgm:cxn modelId="{22953FAC-4BCC-4EF9-95D2-C15FB78923BA}" type="presOf" srcId="{5821DAB4-3D49-4B8A-B026-400D2DDEA48B}" destId="{C91B0B66-765E-45C4-B742-6CB6A318FDBB}" srcOrd="0" destOrd="0" presId="urn:microsoft.com/office/officeart/2005/8/layout/chevron1"/>
    <dgm:cxn modelId="{1823907A-ADA8-4EB6-A2D4-932EFF146DCB}" type="presParOf" srcId="{692B02EE-801D-4C61-92C6-985AE72B90B1}" destId="{133E05BE-0593-40C1-BAAD-F0D1B481737E}" srcOrd="0" destOrd="0" presId="urn:microsoft.com/office/officeart/2005/8/layout/chevron1"/>
    <dgm:cxn modelId="{A7B9532B-5B29-488F-9D8C-CC227D6FC209}" type="presParOf" srcId="{692B02EE-801D-4C61-92C6-985AE72B90B1}" destId="{A90692F0-5BC3-41AC-84CB-77441376CA8A}" srcOrd="1" destOrd="0" presId="urn:microsoft.com/office/officeart/2005/8/layout/chevron1"/>
    <dgm:cxn modelId="{649886AE-A185-4FC8-9698-5CB06E31BF64}" type="presParOf" srcId="{692B02EE-801D-4C61-92C6-985AE72B90B1}" destId="{7DC705AF-9F88-4F7B-AD64-2BD42330E8AC}" srcOrd="2" destOrd="0" presId="urn:microsoft.com/office/officeart/2005/8/layout/chevron1"/>
    <dgm:cxn modelId="{42F2CAFF-CB4C-4C11-97BD-4488BC44AD67}" type="presParOf" srcId="{692B02EE-801D-4C61-92C6-985AE72B90B1}" destId="{D2AEBE56-2288-4F83-9E94-3EA035F2B766}" srcOrd="3" destOrd="0" presId="urn:microsoft.com/office/officeart/2005/8/layout/chevron1"/>
    <dgm:cxn modelId="{578FB9FD-AFCB-4434-9538-091828877BFC}" type="presParOf" srcId="{692B02EE-801D-4C61-92C6-985AE72B90B1}" destId="{13B6F5C3-D4BF-482C-B1BF-3BD13FF59C5B}" srcOrd="4" destOrd="0" presId="urn:microsoft.com/office/officeart/2005/8/layout/chevron1"/>
    <dgm:cxn modelId="{1641505B-C4BD-4AD0-9A1E-7DBBC4AEDCC3}" type="presParOf" srcId="{692B02EE-801D-4C61-92C6-985AE72B90B1}" destId="{680E7841-7B69-4AFD-BB95-DA04CAE47F1D}" srcOrd="5" destOrd="0" presId="urn:microsoft.com/office/officeart/2005/8/layout/chevron1"/>
    <dgm:cxn modelId="{6081D9CD-20FC-4802-81F7-F072975C0232}" type="presParOf" srcId="{692B02EE-801D-4C61-92C6-985AE72B90B1}" destId="{C91B0B66-765E-45C4-B742-6CB6A318FDBB}" srcOrd="6" destOrd="0" presId="urn:microsoft.com/office/officeart/2005/8/layout/chevron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56F7555-7352-4DC7-A312-38C15271ECF6}" type="doc">
      <dgm:prSet loTypeId="urn:microsoft.com/office/officeart/2005/8/layout/vList3#4" loCatId="list" qsTypeId="urn:microsoft.com/office/officeart/2005/8/quickstyle/simple1#15" qsCatId="simple" csTypeId="urn:microsoft.com/office/officeart/2005/8/colors/accent3_1" csCatId="accent3" phldr="1"/>
      <dgm:spPr/>
      <dgm:t>
        <a:bodyPr/>
        <a:lstStyle/>
        <a:p>
          <a:endParaRPr lang="pt-BR"/>
        </a:p>
      </dgm:t>
    </dgm:pt>
    <dgm:pt modelId="{3890D87A-7F3F-454F-84AA-8968DA8F1DA7}">
      <dgm:prSet custT="1"/>
      <dgm:spPr/>
      <dgm:t>
        <a:bodyPr anchor="ctr" anchorCtr="0"/>
        <a:lstStyle/>
        <a:p>
          <a:pPr rtl="0">
            <a:lnSpc>
              <a:spcPct val="90000"/>
            </a:lnSpc>
            <a:spcBef>
              <a:spcPts val="1200"/>
            </a:spcBef>
            <a:spcAft>
              <a:spcPct val="35000"/>
            </a:spcAft>
          </a:pPr>
          <a:r>
            <a:rPr lang="pt-BR" sz="2400" b="1" dirty="0" smtClean="0">
              <a:latin typeface="Arial Narrow" pitchFamily="34" charset="0"/>
            </a:rPr>
            <a:t>Ministério da Fazenda</a:t>
          </a:r>
          <a:endParaRPr lang="pt-BR" sz="2400" b="1" dirty="0">
            <a:latin typeface="Arial Narrow" pitchFamily="34" charset="0"/>
          </a:endParaRPr>
        </a:p>
      </dgm:t>
    </dgm:pt>
    <dgm:pt modelId="{AD97FF2F-3F4E-4F0A-9359-6F764E04D416}" type="parTrans" cxnId="{AA0C3E0D-52EC-4387-ABA5-65031018B050}">
      <dgm:prSet/>
      <dgm:spPr/>
      <dgm:t>
        <a:bodyPr/>
        <a:lstStyle/>
        <a:p>
          <a:endParaRPr lang="pt-BR"/>
        </a:p>
      </dgm:t>
    </dgm:pt>
    <dgm:pt modelId="{B4CA7252-032E-4BD6-96FE-C975498A516B}" type="sibTrans" cxnId="{AA0C3E0D-52EC-4387-ABA5-65031018B050}">
      <dgm:prSet/>
      <dgm:spPr/>
      <dgm:t>
        <a:bodyPr/>
        <a:lstStyle/>
        <a:p>
          <a:endParaRPr lang="pt-BR"/>
        </a:p>
      </dgm:t>
    </dgm:pt>
    <dgm:pt modelId="{E3C6512F-6CF4-4174-A778-2C1F3B906CEC}">
      <dgm:prSet/>
      <dgm:spPr/>
      <dgm:t>
        <a:bodyPr anchor="ctr" anchorCtr="0"/>
        <a:lstStyle/>
        <a:p>
          <a:pPr rtl="0">
            <a:lnSpc>
              <a:spcPct val="110000"/>
            </a:lnSpc>
            <a:spcBef>
              <a:spcPct val="0"/>
            </a:spcBef>
            <a:spcAft>
              <a:spcPts val="600"/>
            </a:spcAft>
          </a:pPr>
          <a:r>
            <a:rPr lang="pt-BR" sz="2100" dirty="0" smtClean="0">
              <a:latin typeface="Arial Narrow" pitchFamily="34" charset="0"/>
            </a:rPr>
            <a:t>Defesa Comercial</a:t>
          </a:r>
          <a:endParaRPr lang="pt-BR" sz="2100" dirty="0">
            <a:latin typeface="Arial Narrow" pitchFamily="34" charset="0"/>
          </a:endParaRPr>
        </a:p>
      </dgm:t>
    </dgm:pt>
    <dgm:pt modelId="{973463DA-C6BD-46D9-B359-474AED8B10DC}" type="parTrans" cxnId="{6228E426-C780-4461-9530-786FE6F96442}">
      <dgm:prSet/>
      <dgm:spPr/>
      <dgm:t>
        <a:bodyPr/>
        <a:lstStyle/>
        <a:p>
          <a:endParaRPr lang="pt-BR"/>
        </a:p>
      </dgm:t>
    </dgm:pt>
    <dgm:pt modelId="{C260B197-AD83-49C4-B57B-1580C73BB652}" type="sibTrans" cxnId="{6228E426-C780-4461-9530-786FE6F96442}">
      <dgm:prSet/>
      <dgm:spPr/>
      <dgm:t>
        <a:bodyPr/>
        <a:lstStyle/>
        <a:p>
          <a:endParaRPr lang="pt-BR"/>
        </a:p>
      </dgm:t>
    </dgm:pt>
    <dgm:pt modelId="{C9399FBC-A498-4C75-A7AA-B4A7D262792E}">
      <dgm:prSet/>
      <dgm:spPr/>
      <dgm:t>
        <a:bodyPr anchor="ctr" anchorCtr="0"/>
        <a:lstStyle/>
        <a:p>
          <a:pPr rtl="0">
            <a:lnSpc>
              <a:spcPct val="110000"/>
            </a:lnSpc>
            <a:spcBef>
              <a:spcPct val="0"/>
            </a:spcBef>
            <a:spcAft>
              <a:spcPts val="600"/>
            </a:spcAft>
          </a:pPr>
          <a:r>
            <a:rPr lang="pt-BR" sz="2100" dirty="0" smtClean="0">
              <a:latin typeface="Arial Narrow" pitchFamily="34" charset="0"/>
            </a:rPr>
            <a:t>Convênio de cooperação técnica ABIT – SRF</a:t>
          </a:r>
          <a:endParaRPr lang="pt-BR" sz="2100" dirty="0">
            <a:latin typeface="Arial Narrow" pitchFamily="34" charset="0"/>
          </a:endParaRPr>
        </a:p>
      </dgm:t>
    </dgm:pt>
    <dgm:pt modelId="{3F65DE26-416F-4D64-B3C8-2434DF7E51A5}" type="parTrans" cxnId="{58D9E396-FD9B-48CA-BE6D-4BCA9B218AD8}">
      <dgm:prSet/>
      <dgm:spPr/>
      <dgm:t>
        <a:bodyPr/>
        <a:lstStyle/>
        <a:p>
          <a:endParaRPr lang="pt-BR"/>
        </a:p>
      </dgm:t>
    </dgm:pt>
    <dgm:pt modelId="{8782DB4A-3F31-4B4F-8340-59049B07E641}" type="sibTrans" cxnId="{58D9E396-FD9B-48CA-BE6D-4BCA9B218AD8}">
      <dgm:prSet/>
      <dgm:spPr/>
      <dgm:t>
        <a:bodyPr/>
        <a:lstStyle/>
        <a:p>
          <a:endParaRPr lang="pt-BR"/>
        </a:p>
      </dgm:t>
    </dgm:pt>
    <dgm:pt modelId="{09CCCF40-99AF-4208-8E61-EA287BBB9CC3}">
      <dgm:prSet/>
      <dgm:spPr/>
      <dgm:t>
        <a:bodyPr anchor="ctr" anchorCtr="0"/>
        <a:lstStyle/>
        <a:p>
          <a:pPr rtl="0">
            <a:lnSpc>
              <a:spcPct val="110000"/>
            </a:lnSpc>
            <a:spcBef>
              <a:spcPct val="0"/>
            </a:spcBef>
            <a:spcAft>
              <a:spcPts val="600"/>
            </a:spcAft>
          </a:pPr>
          <a:r>
            <a:rPr lang="pt-BR" sz="2100" dirty="0" smtClean="0">
              <a:latin typeface="Arial Narrow" pitchFamily="34" charset="0"/>
            </a:rPr>
            <a:t>Programa de desoneração da produção e dos investimentos</a:t>
          </a:r>
          <a:endParaRPr lang="pt-BR" sz="2100" dirty="0">
            <a:latin typeface="Arial Narrow" pitchFamily="34" charset="0"/>
          </a:endParaRPr>
        </a:p>
      </dgm:t>
    </dgm:pt>
    <dgm:pt modelId="{44C2B4FC-62D3-4D87-8A2F-B81FFB184E1D}" type="parTrans" cxnId="{01C9FC0B-AC95-4A13-9BF5-957D98015FDF}">
      <dgm:prSet/>
      <dgm:spPr/>
      <dgm:t>
        <a:bodyPr/>
        <a:lstStyle/>
        <a:p>
          <a:endParaRPr lang="pt-BR"/>
        </a:p>
      </dgm:t>
    </dgm:pt>
    <dgm:pt modelId="{41F7DED4-0332-41F2-A4AB-CB7EABFA091C}" type="sibTrans" cxnId="{01C9FC0B-AC95-4A13-9BF5-957D98015FDF}">
      <dgm:prSet/>
      <dgm:spPr/>
      <dgm:t>
        <a:bodyPr/>
        <a:lstStyle/>
        <a:p>
          <a:endParaRPr lang="pt-BR"/>
        </a:p>
      </dgm:t>
    </dgm:pt>
    <dgm:pt modelId="{71B3FAF2-AB27-4BC2-B8F3-EC058F61F38D}">
      <dgm:prSet/>
      <dgm:spPr/>
      <dgm:t>
        <a:bodyPr anchor="ctr" anchorCtr="0"/>
        <a:lstStyle/>
        <a:p>
          <a:pPr rtl="0">
            <a:lnSpc>
              <a:spcPct val="90000"/>
            </a:lnSpc>
            <a:spcBef>
              <a:spcPct val="0"/>
            </a:spcBef>
            <a:spcAft>
              <a:spcPct val="15000"/>
            </a:spcAft>
          </a:pPr>
          <a:endParaRPr lang="pt-BR" sz="2100" dirty="0">
            <a:latin typeface="Arial Narrow" pitchFamily="34" charset="0"/>
          </a:endParaRPr>
        </a:p>
      </dgm:t>
    </dgm:pt>
    <dgm:pt modelId="{6EE7E085-BF23-4D21-BB75-AF2A2713E1A1}" type="sibTrans" cxnId="{A58E1789-77A4-4383-88EB-B884A3E6B9F2}">
      <dgm:prSet/>
      <dgm:spPr/>
      <dgm:t>
        <a:bodyPr/>
        <a:lstStyle/>
        <a:p>
          <a:endParaRPr lang="pt-BR"/>
        </a:p>
      </dgm:t>
    </dgm:pt>
    <dgm:pt modelId="{52AF97F3-9943-423C-80B5-4C960F81C231}" type="parTrans" cxnId="{A58E1789-77A4-4383-88EB-B884A3E6B9F2}">
      <dgm:prSet/>
      <dgm:spPr/>
      <dgm:t>
        <a:bodyPr/>
        <a:lstStyle/>
        <a:p>
          <a:endParaRPr lang="pt-BR"/>
        </a:p>
      </dgm:t>
    </dgm:pt>
    <dgm:pt modelId="{8E62630A-AE48-4667-A1A4-B40FFD0021ED}" type="pres">
      <dgm:prSet presAssocID="{A56F7555-7352-4DC7-A312-38C15271ECF6}" presName="linearFlow" presStyleCnt="0">
        <dgm:presLayoutVars>
          <dgm:dir/>
          <dgm:resizeHandles val="exact"/>
        </dgm:presLayoutVars>
      </dgm:prSet>
      <dgm:spPr/>
      <dgm:t>
        <a:bodyPr/>
        <a:lstStyle/>
        <a:p>
          <a:endParaRPr lang="pt-BR"/>
        </a:p>
      </dgm:t>
    </dgm:pt>
    <dgm:pt modelId="{B63B1908-96CE-480B-B491-9663EB763A2D}" type="pres">
      <dgm:prSet presAssocID="{3890D87A-7F3F-454F-84AA-8968DA8F1DA7}" presName="composite" presStyleCnt="0"/>
      <dgm:spPr/>
    </dgm:pt>
    <dgm:pt modelId="{A0D1C383-CBC6-4508-8955-5090C00303E6}" type="pres">
      <dgm:prSet presAssocID="{3890D87A-7F3F-454F-84AA-8968DA8F1DA7}" presName="imgShp" presStyleLbl="fgImgPlace1" presStyleIdx="0" presStyleCnt="1"/>
      <dgm:spPr>
        <a:solidFill>
          <a:schemeClr val="bg1"/>
        </a:solidFill>
      </dgm:spPr>
    </dgm:pt>
    <dgm:pt modelId="{2A57E965-4E66-4AE5-A0B1-0116B9848936}" type="pres">
      <dgm:prSet presAssocID="{3890D87A-7F3F-454F-84AA-8968DA8F1DA7}" presName="txShp" presStyleLbl="node1" presStyleIdx="0" presStyleCnt="1" custScaleX="131952" custScaleY="164168" custLinFactNeighborY="-1656">
        <dgm:presLayoutVars>
          <dgm:bulletEnabled val="1"/>
        </dgm:presLayoutVars>
      </dgm:prSet>
      <dgm:spPr/>
      <dgm:t>
        <a:bodyPr/>
        <a:lstStyle/>
        <a:p>
          <a:endParaRPr lang="pt-BR"/>
        </a:p>
      </dgm:t>
    </dgm:pt>
  </dgm:ptLst>
  <dgm:cxnLst>
    <dgm:cxn modelId="{8A04000B-4AD5-450F-B5C9-3D0D9F94BB91}" type="presOf" srcId="{A56F7555-7352-4DC7-A312-38C15271ECF6}" destId="{8E62630A-AE48-4667-A1A4-B40FFD0021ED}" srcOrd="0" destOrd="0" presId="urn:microsoft.com/office/officeart/2005/8/layout/vList3#4"/>
    <dgm:cxn modelId="{6228E426-C780-4461-9530-786FE6F96442}" srcId="{3890D87A-7F3F-454F-84AA-8968DA8F1DA7}" destId="{E3C6512F-6CF4-4174-A778-2C1F3B906CEC}" srcOrd="1" destOrd="0" parTransId="{973463DA-C6BD-46D9-B359-474AED8B10DC}" sibTransId="{C260B197-AD83-49C4-B57B-1580C73BB652}"/>
    <dgm:cxn modelId="{01C9FC0B-AC95-4A13-9BF5-957D98015FDF}" srcId="{3890D87A-7F3F-454F-84AA-8968DA8F1DA7}" destId="{09CCCF40-99AF-4208-8E61-EA287BBB9CC3}" srcOrd="3" destOrd="0" parTransId="{44C2B4FC-62D3-4D87-8A2F-B81FFB184E1D}" sibTransId="{41F7DED4-0332-41F2-A4AB-CB7EABFA091C}"/>
    <dgm:cxn modelId="{A58E1789-77A4-4383-88EB-B884A3E6B9F2}" srcId="{3890D87A-7F3F-454F-84AA-8968DA8F1DA7}" destId="{71B3FAF2-AB27-4BC2-B8F3-EC058F61F38D}" srcOrd="0" destOrd="0" parTransId="{52AF97F3-9943-423C-80B5-4C960F81C231}" sibTransId="{6EE7E085-BF23-4D21-BB75-AF2A2713E1A1}"/>
    <dgm:cxn modelId="{19DB4E18-BF90-40AE-99C6-B84282040E45}" type="presOf" srcId="{E3C6512F-6CF4-4174-A778-2C1F3B906CEC}" destId="{2A57E965-4E66-4AE5-A0B1-0116B9848936}" srcOrd="0" destOrd="2" presId="urn:microsoft.com/office/officeart/2005/8/layout/vList3#4"/>
    <dgm:cxn modelId="{58D9E396-FD9B-48CA-BE6D-4BCA9B218AD8}" srcId="{3890D87A-7F3F-454F-84AA-8968DA8F1DA7}" destId="{C9399FBC-A498-4C75-A7AA-B4A7D262792E}" srcOrd="2" destOrd="0" parTransId="{3F65DE26-416F-4D64-B3C8-2434DF7E51A5}" sibTransId="{8782DB4A-3F31-4B4F-8340-59049B07E641}"/>
    <dgm:cxn modelId="{A2D923E6-34E5-4F21-936D-6518DE142EF0}" type="presOf" srcId="{71B3FAF2-AB27-4BC2-B8F3-EC058F61F38D}" destId="{2A57E965-4E66-4AE5-A0B1-0116B9848936}" srcOrd="0" destOrd="1" presId="urn:microsoft.com/office/officeart/2005/8/layout/vList3#4"/>
    <dgm:cxn modelId="{12A123FC-C829-4D71-8FE7-64A317D3B690}" type="presOf" srcId="{09CCCF40-99AF-4208-8E61-EA287BBB9CC3}" destId="{2A57E965-4E66-4AE5-A0B1-0116B9848936}" srcOrd="0" destOrd="4" presId="urn:microsoft.com/office/officeart/2005/8/layout/vList3#4"/>
    <dgm:cxn modelId="{6F14D318-FB6F-4C27-86BF-42A8B79B2EB8}" type="presOf" srcId="{3890D87A-7F3F-454F-84AA-8968DA8F1DA7}" destId="{2A57E965-4E66-4AE5-A0B1-0116B9848936}" srcOrd="0" destOrd="0" presId="urn:microsoft.com/office/officeart/2005/8/layout/vList3#4"/>
    <dgm:cxn modelId="{87B7F065-332C-4606-A619-733178F1BE71}" type="presOf" srcId="{C9399FBC-A498-4C75-A7AA-B4A7D262792E}" destId="{2A57E965-4E66-4AE5-A0B1-0116B9848936}" srcOrd="0" destOrd="3" presId="urn:microsoft.com/office/officeart/2005/8/layout/vList3#4"/>
    <dgm:cxn modelId="{AA0C3E0D-52EC-4387-ABA5-65031018B050}" srcId="{A56F7555-7352-4DC7-A312-38C15271ECF6}" destId="{3890D87A-7F3F-454F-84AA-8968DA8F1DA7}" srcOrd="0" destOrd="0" parTransId="{AD97FF2F-3F4E-4F0A-9359-6F764E04D416}" sibTransId="{B4CA7252-032E-4BD6-96FE-C975498A516B}"/>
    <dgm:cxn modelId="{110AF347-93E4-40BA-B08F-ED6A8AB189F9}" type="presParOf" srcId="{8E62630A-AE48-4667-A1A4-B40FFD0021ED}" destId="{B63B1908-96CE-480B-B491-9663EB763A2D}" srcOrd="0" destOrd="0" presId="urn:microsoft.com/office/officeart/2005/8/layout/vList3#4"/>
    <dgm:cxn modelId="{6B878F6E-2F15-4910-BEB5-7AAB3CC1CA57}" type="presParOf" srcId="{B63B1908-96CE-480B-B491-9663EB763A2D}" destId="{A0D1C383-CBC6-4508-8955-5090C00303E6}" srcOrd="0" destOrd="0" presId="urn:microsoft.com/office/officeart/2005/8/layout/vList3#4"/>
    <dgm:cxn modelId="{8DC8169F-9D86-4B75-83ED-75BA346CDF8C}" type="presParOf" srcId="{B63B1908-96CE-480B-B491-9663EB763A2D}" destId="{2A57E965-4E66-4AE5-A0B1-0116B9848936}" srcOrd="1" destOrd="0" presId="urn:microsoft.com/office/officeart/2005/8/layout/vList3#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AD0E3D-CD0D-4182-B46F-FB8D91EC0358}" type="doc">
      <dgm:prSet loTypeId="urn:microsoft.com/office/officeart/2005/8/layout/cycle6" loCatId="cycle" qsTypeId="urn:microsoft.com/office/officeart/2005/8/quickstyle/simple3" qsCatId="simple" csTypeId="urn:microsoft.com/office/officeart/2005/8/colors/accent1_2#2" csCatId="accent1" phldr="1"/>
      <dgm:spPr/>
      <dgm:t>
        <a:bodyPr/>
        <a:lstStyle/>
        <a:p>
          <a:endParaRPr lang="pt-BR"/>
        </a:p>
      </dgm:t>
    </dgm:pt>
    <dgm:pt modelId="{4E15966B-319D-4FAE-9D70-C4170F43AA69}">
      <dgm:prSet phldrT="[Texto]" custT="1"/>
      <dgm:spPr>
        <a:scene3d>
          <a:camera prst="orthographicFront"/>
          <a:lightRig rig="flat" dir="t"/>
        </a:scene3d>
      </dgm:spPr>
      <dgm:t>
        <a:bodyPr/>
        <a:lstStyle/>
        <a:p>
          <a:r>
            <a:rPr lang="pt-BR" sz="1600" b="1" dirty="0" smtClean="0">
              <a:effectLst/>
            </a:rPr>
            <a:t>Área Internacional</a:t>
          </a:r>
          <a:endParaRPr lang="pt-BR" sz="1600" b="1" dirty="0">
            <a:effectLst/>
          </a:endParaRPr>
        </a:p>
      </dgm:t>
    </dgm:pt>
    <dgm:pt modelId="{C946F30A-34F4-48E9-983A-D6267DCCA6A4}" type="parTrans" cxnId="{2055EBA4-2FD0-46D3-ADDB-038C9BAC1522}">
      <dgm:prSet/>
      <dgm:spPr/>
      <dgm:t>
        <a:bodyPr/>
        <a:lstStyle/>
        <a:p>
          <a:endParaRPr lang="pt-BR" sz="3200" b="1">
            <a:effectLst/>
          </a:endParaRPr>
        </a:p>
      </dgm:t>
    </dgm:pt>
    <dgm:pt modelId="{5830067B-1E1E-4003-A075-EBD5229DF75E}" type="sibTrans" cxnId="{2055EBA4-2FD0-46D3-ADDB-038C9BAC1522}">
      <dgm:prSet/>
      <dgm:spPr>
        <a:ln>
          <a:noFill/>
        </a:ln>
      </dgm:spPr>
      <dgm:t>
        <a:bodyPr/>
        <a:lstStyle/>
        <a:p>
          <a:endParaRPr lang="pt-BR" sz="3200" b="1">
            <a:effectLst/>
          </a:endParaRPr>
        </a:p>
      </dgm:t>
    </dgm:pt>
    <dgm:pt modelId="{0A982912-3FF0-4228-8EBF-8E310A3AE9C3}">
      <dgm:prSet phldrT="[Texto]" custT="1"/>
      <dgm:spPr>
        <a:scene3d>
          <a:camera prst="orthographicFront"/>
          <a:lightRig rig="flat" dir="t"/>
        </a:scene3d>
      </dgm:spPr>
      <dgm:t>
        <a:bodyPr/>
        <a:lstStyle/>
        <a:p>
          <a:r>
            <a:rPr lang="pt-BR" sz="1600" b="1" dirty="0" smtClean="0">
              <a:effectLst/>
            </a:rPr>
            <a:t>Economia</a:t>
          </a:r>
          <a:endParaRPr lang="pt-BR" sz="1600" b="1" dirty="0">
            <a:effectLst/>
          </a:endParaRPr>
        </a:p>
      </dgm:t>
    </dgm:pt>
    <dgm:pt modelId="{520AAFD7-F787-4623-AF9B-9E4A844A67FE}" type="parTrans" cxnId="{B47B6982-651C-4FCA-A830-EBAB4E8C081D}">
      <dgm:prSet/>
      <dgm:spPr/>
      <dgm:t>
        <a:bodyPr/>
        <a:lstStyle/>
        <a:p>
          <a:endParaRPr lang="pt-BR" sz="3200" b="1">
            <a:effectLst/>
          </a:endParaRPr>
        </a:p>
      </dgm:t>
    </dgm:pt>
    <dgm:pt modelId="{0343140C-F299-4FCA-9F4C-C59D18BE7E52}" type="sibTrans" cxnId="{B47B6982-651C-4FCA-A830-EBAB4E8C081D}">
      <dgm:prSet/>
      <dgm:spPr>
        <a:ln>
          <a:noFill/>
        </a:ln>
      </dgm:spPr>
      <dgm:t>
        <a:bodyPr/>
        <a:lstStyle/>
        <a:p>
          <a:endParaRPr lang="pt-BR" sz="3200" b="1">
            <a:effectLst/>
          </a:endParaRPr>
        </a:p>
      </dgm:t>
    </dgm:pt>
    <dgm:pt modelId="{B0426E5E-739A-42B2-9C3E-E5186A89A4C2}">
      <dgm:prSet phldrT="[Texto]" custT="1"/>
      <dgm:spPr>
        <a:scene3d>
          <a:camera prst="orthographicFront"/>
          <a:lightRig rig="flat" dir="t"/>
        </a:scene3d>
      </dgm:spPr>
      <dgm:t>
        <a:bodyPr/>
        <a:lstStyle/>
        <a:p>
          <a:r>
            <a:rPr lang="pt-BR" sz="1600" b="1" dirty="0" smtClean="0">
              <a:effectLst/>
            </a:rPr>
            <a:t> Jurídico</a:t>
          </a:r>
          <a:endParaRPr lang="pt-BR" sz="1600" b="1" dirty="0">
            <a:effectLst/>
          </a:endParaRPr>
        </a:p>
      </dgm:t>
    </dgm:pt>
    <dgm:pt modelId="{C08F1F5B-821B-4311-8089-B94DDADEE8A7}" type="parTrans" cxnId="{D36E6254-0376-4D95-BA45-90075CBED558}">
      <dgm:prSet/>
      <dgm:spPr/>
      <dgm:t>
        <a:bodyPr/>
        <a:lstStyle/>
        <a:p>
          <a:endParaRPr lang="pt-BR" sz="3200" b="1">
            <a:effectLst/>
          </a:endParaRPr>
        </a:p>
      </dgm:t>
    </dgm:pt>
    <dgm:pt modelId="{6474808F-5282-48DA-A180-0CC9206C6F35}" type="sibTrans" cxnId="{D36E6254-0376-4D95-BA45-90075CBED558}">
      <dgm:prSet/>
      <dgm:spPr>
        <a:ln>
          <a:noFill/>
        </a:ln>
      </dgm:spPr>
      <dgm:t>
        <a:bodyPr/>
        <a:lstStyle/>
        <a:p>
          <a:endParaRPr lang="pt-BR" sz="3200" b="1">
            <a:effectLst/>
          </a:endParaRPr>
        </a:p>
      </dgm:t>
    </dgm:pt>
    <dgm:pt modelId="{CCC24AE8-E56A-4303-8DA8-9D4ED5FD8592}">
      <dgm:prSet phldrT="[Texto]" custT="1"/>
      <dgm:spPr>
        <a:scene3d>
          <a:camera prst="orthographicFront"/>
          <a:lightRig rig="flat" dir="t"/>
        </a:scene3d>
      </dgm:spPr>
      <dgm:t>
        <a:bodyPr/>
        <a:lstStyle/>
        <a:p>
          <a:r>
            <a:rPr lang="pt-BR" sz="1600" b="1" dirty="0" smtClean="0">
              <a:effectLst/>
            </a:rPr>
            <a:t> Relacionamento</a:t>
          </a:r>
          <a:endParaRPr lang="pt-BR" sz="1600" b="1" dirty="0">
            <a:effectLst/>
          </a:endParaRPr>
        </a:p>
      </dgm:t>
    </dgm:pt>
    <dgm:pt modelId="{24C19752-4E54-4217-8DEB-D13DB63ECAE6}" type="parTrans" cxnId="{5543D6BB-A1FE-46B8-84A9-0059375012A8}">
      <dgm:prSet/>
      <dgm:spPr/>
      <dgm:t>
        <a:bodyPr/>
        <a:lstStyle/>
        <a:p>
          <a:endParaRPr lang="pt-BR" sz="3200" b="1">
            <a:effectLst/>
          </a:endParaRPr>
        </a:p>
      </dgm:t>
    </dgm:pt>
    <dgm:pt modelId="{E2D9176C-F30C-4F85-A165-1F1C88B2CFEE}" type="sibTrans" cxnId="{5543D6BB-A1FE-46B8-84A9-0059375012A8}">
      <dgm:prSet/>
      <dgm:spPr>
        <a:ln>
          <a:noFill/>
        </a:ln>
      </dgm:spPr>
      <dgm:t>
        <a:bodyPr/>
        <a:lstStyle/>
        <a:p>
          <a:endParaRPr lang="pt-BR" sz="3200" b="1">
            <a:effectLst/>
          </a:endParaRPr>
        </a:p>
      </dgm:t>
    </dgm:pt>
    <dgm:pt modelId="{DC2120F3-3938-4462-A71E-94A333645830}">
      <dgm:prSet phldrT="[Texto]" custT="1"/>
      <dgm:spPr>
        <a:scene3d>
          <a:camera prst="orthographicFront"/>
          <a:lightRig rig="flat" dir="t"/>
        </a:scene3d>
      </dgm:spPr>
      <dgm:t>
        <a:bodyPr/>
        <a:lstStyle/>
        <a:p>
          <a:r>
            <a:rPr lang="pt-BR" sz="1600" b="1" dirty="0" smtClean="0">
              <a:effectLst/>
            </a:rPr>
            <a:t> Comunicação</a:t>
          </a:r>
          <a:endParaRPr lang="pt-BR" sz="1600" b="1" dirty="0">
            <a:effectLst/>
          </a:endParaRPr>
        </a:p>
      </dgm:t>
    </dgm:pt>
    <dgm:pt modelId="{C2A63DE3-8BE2-4791-9962-43ECC570B7E3}" type="parTrans" cxnId="{5AC72FF2-49A2-4F31-97AC-6BF98D6CE7D7}">
      <dgm:prSet/>
      <dgm:spPr/>
      <dgm:t>
        <a:bodyPr/>
        <a:lstStyle/>
        <a:p>
          <a:endParaRPr lang="pt-BR" sz="3200" b="1">
            <a:effectLst/>
          </a:endParaRPr>
        </a:p>
      </dgm:t>
    </dgm:pt>
    <dgm:pt modelId="{F5249B61-D02D-4B95-9C17-E4AD7A9C3555}" type="sibTrans" cxnId="{5AC72FF2-49A2-4F31-97AC-6BF98D6CE7D7}">
      <dgm:prSet/>
      <dgm:spPr>
        <a:ln>
          <a:noFill/>
        </a:ln>
      </dgm:spPr>
      <dgm:t>
        <a:bodyPr/>
        <a:lstStyle/>
        <a:p>
          <a:endParaRPr lang="pt-BR" sz="3200" b="1">
            <a:effectLst/>
          </a:endParaRPr>
        </a:p>
      </dgm:t>
    </dgm:pt>
    <dgm:pt modelId="{28310ED0-B9B8-493C-9600-02E900F644D5}">
      <dgm:prSet phldrT="[Texto]" custT="1"/>
      <dgm:spPr>
        <a:scene3d>
          <a:camera prst="orthographicFront"/>
          <a:lightRig rig="flat" dir="t"/>
        </a:scene3d>
      </dgm:spPr>
      <dgm:t>
        <a:bodyPr/>
        <a:lstStyle/>
        <a:p>
          <a:r>
            <a:rPr lang="pt-BR" sz="1600" b="1" dirty="0" smtClean="0">
              <a:effectLst/>
            </a:rPr>
            <a:t> </a:t>
          </a:r>
          <a:r>
            <a:rPr lang="pt-BR" sz="1600" b="1" dirty="0" err="1" smtClean="0">
              <a:effectLst/>
            </a:rPr>
            <a:t>TexBrasil</a:t>
          </a:r>
          <a:endParaRPr lang="pt-BR" sz="1600" b="1" dirty="0">
            <a:effectLst/>
          </a:endParaRPr>
        </a:p>
      </dgm:t>
    </dgm:pt>
    <dgm:pt modelId="{A21B5F18-70AC-4CBB-9935-8604A44D58D9}" type="parTrans" cxnId="{F5BD8026-BFA9-4189-811F-BBBAC8AED851}">
      <dgm:prSet/>
      <dgm:spPr/>
      <dgm:t>
        <a:bodyPr/>
        <a:lstStyle/>
        <a:p>
          <a:endParaRPr lang="pt-BR" sz="3200" b="1">
            <a:effectLst/>
          </a:endParaRPr>
        </a:p>
      </dgm:t>
    </dgm:pt>
    <dgm:pt modelId="{F4890E19-5844-48B1-AC6A-454B91A84281}" type="sibTrans" cxnId="{F5BD8026-BFA9-4189-811F-BBBAC8AED851}">
      <dgm:prSet/>
      <dgm:spPr>
        <a:ln>
          <a:noFill/>
        </a:ln>
      </dgm:spPr>
      <dgm:t>
        <a:bodyPr/>
        <a:lstStyle/>
        <a:p>
          <a:endParaRPr lang="pt-BR" sz="3200" b="1">
            <a:effectLst/>
          </a:endParaRPr>
        </a:p>
      </dgm:t>
    </dgm:pt>
    <dgm:pt modelId="{BE822563-D596-41BF-8B74-1AB1CE55ACE4}">
      <dgm:prSet phldrT="[Texto]" custT="1"/>
      <dgm:spPr>
        <a:scene3d>
          <a:camera prst="orthographicFront"/>
          <a:lightRig rig="flat" dir="t"/>
        </a:scene3d>
      </dgm:spPr>
      <dgm:t>
        <a:bodyPr/>
        <a:lstStyle/>
        <a:p>
          <a:r>
            <a:rPr lang="pt-BR" sz="1600" b="1" dirty="0" err="1" smtClean="0">
              <a:effectLst/>
            </a:rPr>
            <a:t>Infraestrutura</a:t>
          </a:r>
          <a:endParaRPr lang="pt-BR" sz="1600" b="1" dirty="0">
            <a:effectLst/>
          </a:endParaRPr>
        </a:p>
      </dgm:t>
    </dgm:pt>
    <dgm:pt modelId="{57A5D1A4-1F57-4EA8-AD0C-B16DFEBB49FC}" type="parTrans" cxnId="{C23B285C-127B-402A-BFD6-3761D31756A0}">
      <dgm:prSet/>
      <dgm:spPr/>
      <dgm:t>
        <a:bodyPr/>
        <a:lstStyle/>
        <a:p>
          <a:endParaRPr lang="pt-BR" sz="3200" b="1">
            <a:effectLst/>
          </a:endParaRPr>
        </a:p>
      </dgm:t>
    </dgm:pt>
    <dgm:pt modelId="{144A2B39-AD92-4489-BF23-B5FFB2B29F9D}" type="sibTrans" cxnId="{C23B285C-127B-402A-BFD6-3761D31756A0}">
      <dgm:prSet/>
      <dgm:spPr>
        <a:ln>
          <a:noFill/>
        </a:ln>
      </dgm:spPr>
      <dgm:t>
        <a:bodyPr/>
        <a:lstStyle/>
        <a:p>
          <a:endParaRPr lang="pt-BR" sz="3200" b="1">
            <a:effectLst/>
          </a:endParaRPr>
        </a:p>
      </dgm:t>
    </dgm:pt>
    <dgm:pt modelId="{2FDAEE2A-9454-4726-9072-FA78DE4C8457}">
      <dgm:prSet phldrT="[Texto]" custT="1"/>
      <dgm:spPr>
        <a:scene3d>
          <a:camera prst="orthographicFront"/>
          <a:lightRig rig="flat" dir="t"/>
        </a:scene3d>
      </dgm:spPr>
      <dgm:t>
        <a:bodyPr/>
        <a:lstStyle/>
        <a:p>
          <a:r>
            <a:rPr lang="pt-BR" sz="1600" b="1" dirty="0" smtClean="0">
              <a:effectLst/>
            </a:rPr>
            <a:t>Relações Governamentais</a:t>
          </a:r>
          <a:endParaRPr lang="pt-BR" sz="1600" b="1" dirty="0">
            <a:effectLst/>
          </a:endParaRPr>
        </a:p>
      </dgm:t>
    </dgm:pt>
    <dgm:pt modelId="{556B16C4-60D4-4011-A692-C9A80E6DC68D}" type="parTrans" cxnId="{E050A5E5-AEA5-4174-848A-CA513B45E314}">
      <dgm:prSet/>
      <dgm:spPr/>
      <dgm:t>
        <a:bodyPr/>
        <a:lstStyle/>
        <a:p>
          <a:endParaRPr lang="pt-BR" sz="3200" b="1">
            <a:effectLst/>
          </a:endParaRPr>
        </a:p>
      </dgm:t>
    </dgm:pt>
    <dgm:pt modelId="{5773DA67-360B-4D6E-A399-F5C9D09D1FB7}" type="sibTrans" cxnId="{E050A5E5-AEA5-4174-848A-CA513B45E314}">
      <dgm:prSet/>
      <dgm:spPr>
        <a:ln>
          <a:noFill/>
        </a:ln>
      </dgm:spPr>
      <dgm:t>
        <a:bodyPr/>
        <a:lstStyle/>
        <a:p>
          <a:endParaRPr lang="pt-BR" sz="3200" b="1">
            <a:effectLst/>
          </a:endParaRPr>
        </a:p>
      </dgm:t>
    </dgm:pt>
    <dgm:pt modelId="{7BE2B02F-FC6C-4EE2-9DB8-A69CE198544E}" type="pres">
      <dgm:prSet presAssocID="{CCAD0E3D-CD0D-4182-B46F-FB8D91EC0358}" presName="cycle" presStyleCnt="0">
        <dgm:presLayoutVars>
          <dgm:dir/>
          <dgm:resizeHandles val="exact"/>
        </dgm:presLayoutVars>
      </dgm:prSet>
      <dgm:spPr/>
      <dgm:t>
        <a:bodyPr/>
        <a:lstStyle/>
        <a:p>
          <a:endParaRPr lang="pt-BR"/>
        </a:p>
      </dgm:t>
    </dgm:pt>
    <dgm:pt modelId="{E919B3D3-814C-4482-86DD-6D67CF660433}" type="pres">
      <dgm:prSet presAssocID="{4E15966B-319D-4FAE-9D70-C4170F43AA69}" presName="node" presStyleLbl="node1" presStyleIdx="0" presStyleCnt="8" custScaleX="206775" custRadScaleRad="102634" custRadScaleInc="-85684">
        <dgm:presLayoutVars>
          <dgm:bulletEnabled val="1"/>
        </dgm:presLayoutVars>
      </dgm:prSet>
      <dgm:spPr/>
      <dgm:t>
        <a:bodyPr/>
        <a:lstStyle/>
        <a:p>
          <a:endParaRPr lang="pt-BR"/>
        </a:p>
      </dgm:t>
    </dgm:pt>
    <dgm:pt modelId="{B9D1ABA8-46D5-46F9-B412-636DFD4A5F36}" type="pres">
      <dgm:prSet presAssocID="{4E15966B-319D-4FAE-9D70-C4170F43AA69}" presName="spNode" presStyleCnt="0"/>
      <dgm:spPr/>
    </dgm:pt>
    <dgm:pt modelId="{4D4FA49B-3D0B-4A98-930A-D7C6DD176569}" type="pres">
      <dgm:prSet presAssocID="{5830067B-1E1E-4003-A075-EBD5229DF75E}" presName="sibTrans" presStyleLbl="sibTrans1D1" presStyleIdx="0" presStyleCnt="8"/>
      <dgm:spPr/>
      <dgm:t>
        <a:bodyPr/>
        <a:lstStyle/>
        <a:p>
          <a:endParaRPr lang="pt-BR"/>
        </a:p>
      </dgm:t>
    </dgm:pt>
    <dgm:pt modelId="{C3C68FA4-77FF-4773-9975-BDDA63728B54}" type="pres">
      <dgm:prSet presAssocID="{0A982912-3FF0-4228-8EBF-8E310A3AE9C3}" presName="node" presStyleLbl="node1" presStyleIdx="1" presStyleCnt="8" custScaleX="206775" custRadScaleRad="97383" custRadScaleInc="58533">
        <dgm:presLayoutVars>
          <dgm:bulletEnabled val="1"/>
        </dgm:presLayoutVars>
      </dgm:prSet>
      <dgm:spPr/>
      <dgm:t>
        <a:bodyPr/>
        <a:lstStyle/>
        <a:p>
          <a:endParaRPr lang="pt-BR"/>
        </a:p>
      </dgm:t>
    </dgm:pt>
    <dgm:pt modelId="{1B2E17ED-A0A3-4532-8B3A-E19323A9FDF7}" type="pres">
      <dgm:prSet presAssocID="{0A982912-3FF0-4228-8EBF-8E310A3AE9C3}" presName="spNode" presStyleCnt="0"/>
      <dgm:spPr/>
    </dgm:pt>
    <dgm:pt modelId="{1FAA6BD2-0E12-44D6-8BF1-843FB19B065E}" type="pres">
      <dgm:prSet presAssocID="{0343140C-F299-4FCA-9F4C-C59D18BE7E52}" presName="sibTrans" presStyleLbl="sibTrans1D1" presStyleIdx="1" presStyleCnt="8"/>
      <dgm:spPr/>
      <dgm:t>
        <a:bodyPr/>
        <a:lstStyle/>
        <a:p>
          <a:endParaRPr lang="pt-BR"/>
        </a:p>
      </dgm:t>
    </dgm:pt>
    <dgm:pt modelId="{52735FD9-CCF6-4C09-8025-D64A29150160}" type="pres">
      <dgm:prSet presAssocID="{2FDAEE2A-9454-4726-9072-FA78DE4C8457}" presName="node" presStyleLbl="node1" presStyleIdx="2" presStyleCnt="8" custScaleX="206775" custRadScaleRad="104749" custRadScaleInc="-7071">
        <dgm:presLayoutVars>
          <dgm:bulletEnabled val="1"/>
        </dgm:presLayoutVars>
      </dgm:prSet>
      <dgm:spPr/>
      <dgm:t>
        <a:bodyPr/>
        <a:lstStyle/>
        <a:p>
          <a:endParaRPr lang="pt-BR"/>
        </a:p>
      </dgm:t>
    </dgm:pt>
    <dgm:pt modelId="{1D264625-5651-42EC-AE22-2FB5F64BD22A}" type="pres">
      <dgm:prSet presAssocID="{2FDAEE2A-9454-4726-9072-FA78DE4C8457}" presName="spNode" presStyleCnt="0"/>
      <dgm:spPr/>
    </dgm:pt>
    <dgm:pt modelId="{2B0827DC-8C55-4498-9A5F-261359C721FB}" type="pres">
      <dgm:prSet presAssocID="{5773DA67-360B-4D6E-A399-F5C9D09D1FB7}" presName="sibTrans" presStyleLbl="sibTrans1D1" presStyleIdx="2" presStyleCnt="8"/>
      <dgm:spPr/>
      <dgm:t>
        <a:bodyPr/>
        <a:lstStyle/>
        <a:p>
          <a:endParaRPr lang="pt-BR"/>
        </a:p>
      </dgm:t>
    </dgm:pt>
    <dgm:pt modelId="{B76F5A93-D48B-4569-90B3-A72B9C4F15D9}" type="pres">
      <dgm:prSet presAssocID="{B0426E5E-739A-42B2-9C3E-E5186A89A4C2}" presName="node" presStyleLbl="node1" presStyleIdx="3" presStyleCnt="8" custScaleX="206775" custRadScaleRad="97026" custRadScaleInc="-60461">
        <dgm:presLayoutVars>
          <dgm:bulletEnabled val="1"/>
        </dgm:presLayoutVars>
      </dgm:prSet>
      <dgm:spPr/>
      <dgm:t>
        <a:bodyPr/>
        <a:lstStyle/>
        <a:p>
          <a:endParaRPr lang="pt-BR"/>
        </a:p>
      </dgm:t>
    </dgm:pt>
    <dgm:pt modelId="{288BA505-99FE-4299-8B78-9E8BA36E5C81}" type="pres">
      <dgm:prSet presAssocID="{B0426E5E-739A-42B2-9C3E-E5186A89A4C2}" presName="spNode" presStyleCnt="0"/>
      <dgm:spPr/>
    </dgm:pt>
    <dgm:pt modelId="{D0CB71F9-B427-45BF-89B9-4CEE3678373B}" type="pres">
      <dgm:prSet presAssocID="{6474808F-5282-48DA-A180-0CC9206C6F35}" presName="sibTrans" presStyleLbl="sibTrans1D1" presStyleIdx="3" presStyleCnt="8"/>
      <dgm:spPr/>
      <dgm:t>
        <a:bodyPr/>
        <a:lstStyle/>
        <a:p>
          <a:endParaRPr lang="pt-BR"/>
        </a:p>
      </dgm:t>
    </dgm:pt>
    <dgm:pt modelId="{16DBFBF9-918D-46CA-9BE9-C66240706963}" type="pres">
      <dgm:prSet presAssocID="{CCC24AE8-E56A-4303-8DA8-9D4ED5FD8592}" presName="node" presStyleLbl="node1" presStyleIdx="4" presStyleCnt="8" custScaleX="206775" custRadScaleRad="91230" custRadScaleInc="125208">
        <dgm:presLayoutVars>
          <dgm:bulletEnabled val="1"/>
        </dgm:presLayoutVars>
      </dgm:prSet>
      <dgm:spPr/>
      <dgm:t>
        <a:bodyPr/>
        <a:lstStyle/>
        <a:p>
          <a:endParaRPr lang="pt-BR"/>
        </a:p>
      </dgm:t>
    </dgm:pt>
    <dgm:pt modelId="{96B97F6D-EDE0-48C7-8CF5-C5CB9D098A71}" type="pres">
      <dgm:prSet presAssocID="{CCC24AE8-E56A-4303-8DA8-9D4ED5FD8592}" presName="spNode" presStyleCnt="0"/>
      <dgm:spPr/>
    </dgm:pt>
    <dgm:pt modelId="{F174E6B5-1323-4882-A47F-A00184640F58}" type="pres">
      <dgm:prSet presAssocID="{E2D9176C-F30C-4F85-A165-1F1C88B2CFEE}" presName="sibTrans" presStyleLbl="sibTrans1D1" presStyleIdx="4" presStyleCnt="8"/>
      <dgm:spPr/>
      <dgm:t>
        <a:bodyPr/>
        <a:lstStyle/>
        <a:p>
          <a:endParaRPr lang="pt-BR"/>
        </a:p>
      </dgm:t>
    </dgm:pt>
    <dgm:pt modelId="{AF619FD8-434D-4384-B875-E2903EBE7537}" type="pres">
      <dgm:prSet presAssocID="{DC2120F3-3938-4462-A71E-94A333645830}" presName="node" presStyleLbl="node1" presStyleIdx="5" presStyleCnt="8" custScaleX="206775" custRadScaleRad="124079" custRadScaleInc="162022">
        <dgm:presLayoutVars>
          <dgm:bulletEnabled val="1"/>
        </dgm:presLayoutVars>
      </dgm:prSet>
      <dgm:spPr/>
      <dgm:t>
        <a:bodyPr/>
        <a:lstStyle/>
        <a:p>
          <a:endParaRPr lang="pt-BR"/>
        </a:p>
      </dgm:t>
    </dgm:pt>
    <dgm:pt modelId="{BC44D361-DE58-4E85-81FE-7DD7C28FC3DF}" type="pres">
      <dgm:prSet presAssocID="{DC2120F3-3938-4462-A71E-94A333645830}" presName="spNode" presStyleCnt="0"/>
      <dgm:spPr/>
    </dgm:pt>
    <dgm:pt modelId="{560E672B-9DF2-4A1E-BEAB-4A1D2189989A}" type="pres">
      <dgm:prSet presAssocID="{F5249B61-D02D-4B95-9C17-E4AD7A9C3555}" presName="sibTrans" presStyleLbl="sibTrans1D1" presStyleIdx="5" presStyleCnt="8"/>
      <dgm:spPr/>
      <dgm:t>
        <a:bodyPr/>
        <a:lstStyle/>
        <a:p>
          <a:endParaRPr lang="pt-BR"/>
        </a:p>
      </dgm:t>
    </dgm:pt>
    <dgm:pt modelId="{94FD4968-A8FC-48CB-862A-402F5DFB5125}" type="pres">
      <dgm:prSet presAssocID="{28310ED0-B9B8-493C-9600-02E900F644D5}" presName="node" presStyleLbl="node1" presStyleIdx="6" presStyleCnt="8" custScaleX="206775" custRadScaleRad="145709" custRadScaleInc="22244">
        <dgm:presLayoutVars>
          <dgm:bulletEnabled val="1"/>
        </dgm:presLayoutVars>
      </dgm:prSet>
      <dgm:spPr/>
      <dgm:t>
        <a:bodyPr/>
        <a:lstStyle/>
        <a:p>
          <a:endParaRPr lang="pt-BR"/>
        </a:p>
      </dgm:t>
    </dgm:pt>
    <dgm:pt modelId="{B8046624-70A4-45C0-9239-3400D36B1EFE}" type="pres">
      <dgm:prSet presAssocID="{28310ED0-B9B8-493C-9600-02E900F644D5}" presName="spNode" presStyleCnt="0"/>
      <dgm:spPr/>
    </dgm:pt>
    <dgm:pt modelId="{FF0C3B1C-AAAA-48E7-92BE-0BBF4949299C}" type="pres">
      <dgm:prSet presAssocID="{F4890E19-5844-48B1-AC6A-454B91A84281}" presName="sibTrans" presStyleLbl="sibTrans1D1" presStyleIdx="6" presStyleCnt="8"/>
      <dgm:spPr/>
      <dgm:t>
        <a:bodyPr/>
        <a:lstStyle/>
        <a:p>
          <a:endParaRPr lang="pt-BR"/>
        </a:p>
      </dgm:t>
    </dgm:pt>
    <dgm:pt modelId="{4FFB37BB-36A4-47C0-9D5A-7E1741981EFF}" type="pres">
      <dgm:prSet presAssocID="{BE822563-D596-41BF-8B74-1AB1CE55ACE4}" presName="node" presStyleLbl="node1" presStyleIdx="7" presStyleCnt="8" custScaleX="206775" custRadScaleRad="126630" custRadScaleInc="-119818">
        <dgm:presLayoutVars>
          <dgm:bulletEnabled val="1"/>
        </dgm:presLayoutVars>
      </dgm:prSet>
      <dgm:spPr/>
      <dgm:t>
        <a:bodyPr/>
        <a:lstStyle/>
        <a:p>
          <a:endParaRPr lang="pt-BR"/>
        </a:p>
      </dgm:t>
    </dgm:pt>
    <dgm:pt modelId="{A75FEE34-E66E-4724-882C-7A4EAF3ED7E7}" type="pres">
      <dgm:prSet presAssocID="{BE822563-D596-41BF-8B74-1AB1CE55ACE4}" presName="spNode" presStyleCnt="0"/>
      <dgm:spPr/>
    </dgm:pt>
    <dgm:pt modelId="{44CA478C-8B88-48D0-8C8F-21683CAA6884}" type="pres">
      <dgm:prSet presAssocID="{144A2B39-AD92-4489-BF23-B5FFB2B29F9D}" presName="sibTrans" presStyleLbl="sibTrans1D1" presStyleIdx="7" presStyleCnt="8"/>
      <dgm:spPr/>
      <dgm:t>
        <a:bodyPr/>
        <a:lstStyle/>
        <a:p>
          <a:endParaRPr lang="pt-BR"/>
        </a:p>
      </dgm:t>
    </dgm:pt>
  </dgm:ptLst>
  <dgm:cxnLst>
    <dgm:cxn modelId="{54070452-A9BB-4D38-BA44-822D5A57145F}" type="presOf" srcId="{F4890E19-5844-48B1-AC6A-454B91A84281}" destId="{FF0C3B1C-AAAA-48E7-92BE-0BBF4949299C}" srcOrd="0" destOrd="0" presId="urn:microsoft.com/office/officeart/2005/8/layout/cycle6"/>
    <dgm:cxn modelId="{320C11C1-8EF2-4755-B7AA-6751B85864A8}" type="presOf" srcId="{2FDAEE2A-9454-4726-9072-FA78DE4C8457}" destId="{52735FD9-CCF6-4C09-8025-D64A29150160}" srcOrd="0" destOrd="0" presId="urn:microsoft.com/office/officeart/2005/8/layout/cycle6"/>
    <dgm:cxn modelId="{C18A212F-D37D-40AB-92DC-3036886D3826}" type="presOf" srcId="{144A2B39-AD92-4489-BF23-B5FFB2B29F9D}" destId="{44CA478C-8B88-48D0-8C8F-21683CAA6884}" srcOrd="0" destOrd="0" presId="urn:microsoft.com/office/officeart/2005/8/layout/cycle6"/>
    <dgm:cxn modelId="{E050A5E5-AEA5-4174-848A-CA513B45E314}" srcId="{CCAD0E3D-CD0D-4182-B46F-FB8D91EC0358}" destId="{2FDAEE2A-9454-4726-9072-FA78DE4C8457}" srcOrd="2" destOrd="0" parTransId="{556B16C4-60D4-4011-A692-C9A80E6DC68D}" sibTransId="{5773DA67-360B-4D6E-A399-F5C9D09D1FB7}"/>
    <dgm:cxn modelId="{37AA62DA-1E28-4CDF-8F68-23963944FCF8}" type="presOf" srcId="{6474808F-5282-48DA-A180-0CC9206C6F35}" destId="{D0CB71F9-B427-45BF-89B9-4CEE3678373B}" srcOrd="0" destOrd="0" presId="urn:microsoft.com/office/officeart/2005/8/layout/cycle6"/>
    <dgm:cxn modelId="{2C078FB4-C3C3-4613-8EC0-61B969F8A9B9}" type="presOf" srcId="{CCC24AE8-E56A-4303-8DA8-9D4ED5FD8592}" destId="{16DBFBF9-918D-46CA-9BE9-C66240706963}" srcOrd="0" destOrd="0" presId="urn:microsoft.com/office/officeart/2005/8/layout/cycle6"/>
    <dgm:cxn modelId="{5C48E992-EA43-45EE-8345-D1A37EB50E20}" type="presOf" srcId="{B0426E5E-739A-42B2-9C3E-E5186A89A4C2}" destId="{B76F5A93-D48B-4569-90B3-A72B9C4F15D9}" srcOrd="0" destOrd="0" presId="urn:microsoft.com/office/officeart/2005/8/layout/cycle6"/>
    <dgm:cxn modelId="{FA12C32C-FFFE-4CB4-9AF8-60DEEE2D733B}" type="presOf" srcId="{DC2120F3-3938-4462-A71E-94A333645830}" destId="{AF619FD8-434D-4384-B875-E2903EBE7537}" srcOrd="0" destOrd="0" presId="urn:microsoft.com/office/officeart/2005/8/layout/cycle6"/>
    <dgm:cxn modelId="{AD806980-04CE-489F-B068-DAEB1491759A}" type="presOf" srcId="{5773DA67-360B-4D6E-A399-F5C9D09D1FB7}" destId="{2B0827DC-8C55-4498-9A5F-261359C721FB}" srcOrd="0" destOrd="0" presId="urn:microsoft.com/office/officeart/2005/8/layout/cycle6"/>
    <dgm:cxn modelId="{C23B285C-127B-402A-BFD6-3761D31756A0}" srcId="{CCAD0E3D-CD0D-4182-B46F-FB8D91EC0358}" destId="{BE822563-D596-41BF-8B74-1AB1CE55ACE4}" srcOrd="7" destOrd="0" parTransId="{57A5D1A4-1F57-4EA8-AD0C-B16DFEBB49FC}" sibTransId="{144A2B39-AD92-4489-BF23-B5FFB2B29F9D}"/>
    <dgm:cxn modelId="{DD976A1C-A900-4BE1-B0F6-37D2994380A1}" type="presOf" srcId="{0A982912-3FF0-4228-8EBF-8E310A3AE9C3}" destId="{C3C68FA4-77FF-4773-9975-BDDA63728B54}" srcOrd="0" destOrd="0" presId="urn:microsoft.com/office/officeart/2005/8/layout/cycle6"/>
    <dgm:cxn modelId="{DB83243B-D6C0-498F-BD15-A4F9DB24C9A7}" type="presOf" srcId="{CCAD0E3D-CD0D-4182-B46F-FB8D91EC0358}" destId="{7BE2B02F-FC6C-4EE2-9DB8-A69CE198544E}" srcOrd="0" destOrd="0" presId="urn:microsoft.com/office/officeart/2005/8/layout/cycle6"/>
    <dgm:cxn modelId="{5543D6BB-A1FE-46B8-84A9-0059375012A8}" srcId="{CCAD0E3D-CD0D-4182-B46F-FB8D91EC0358}" destId="{CCC24AE8-E56A-4303-8DA8-9D4ED5FD8592}" srcOrd="4" destOrd="0" parTransId="{24C19752-4E54-4217-8DEB-D13DB63ECAE6}" sibTransId="{E2D9176C-F30C-4F85-A165-1F1C88B2CFEE}"/>
    <dgm:cxn modelId="{996C1A9B-492A-4BE4-A2D9-0BDAB10A406C}" type="presOf" srcId="{BE822563-D596-41BF-8B74-1AB1CE55ACE4}" destId="{4FFB37BB-36A4-47C0-9D5A-7E1741981EFF}" srcOrd="0" destOrd="0" presId="urn:microsoft.com/office/officeart/2005/8/layout/cycle6"/>
    <dgm:cxn modelId="{321DFCA3-8489-467C-BDCC-32C7C06115DE}" type="presOf" srcId="{F5249B61-D02D-4B95-9C17-E4AD7A9C3555}" destId="{560E672B-9DF2-4A1E-BEAB-4A1D2189989A}" srcOrd="0" destOrd="0" presId="urn:microsoft.com/office/officeart/2005/8/layout/cycle6"/>
    <dgm:cxn modelId="{B47B6982-651C-4FCA-A830-EBAB4E8C081D}" srcId="{CCAD0E3D-CD0D-4182-B46F-FB8D91EC0358}" destId="{0A982912-3FF0-4228-8EBF-8E310A3AE9C3}" srcOrd="1" destOrd="0" parTransId="{520AAFD7-F787-4623-AF9B-9E4A844A67FE}" sibTransId="{0343140C-F299-4FCA-9F4C-C59D18BE7E52}"/>
    <dgm:cxn modelId="{08D35769-2A4A-4B51-A30B-BB3F4EA6677B}" type="presOf" srcId="{E2D9176C-F30C-4F85-A165-1F1C88B2CFEE}" destId="{F174E6B5-1323-4882-A47F-A00184640F58}" srcOrd="0" destOrd="0" presId="urn:microsoft.com/office/officeart/2005/8/layout/cycle6"/>
    <dgm:cxn modelId="{B111F24C-8CBB-4428-B0AC-9A016FA8FF73}" type="presOf" srcId="{0343140C-F299-4FCA-9F4C-C59D18BE7E52}" destId="{1FAA6BD2-0E12-44D6-8BF1-843FB19B065E}" srcOrd="0" destOrd="0" presId="urn:microsoft.com/office/officeart/2005/8/layout/cycle6"/>
    <dgm:cxn modelId="{5AC72FF2-49A2-4F31-97AC-6BF98D6CE7D7}" srcId="{CCAD0E3D-CD0D-4182-B46F-FB8D91EC0358}" destId="{DC2120F3-3938-4462-A71E-94A333645830}" srcOrd="5" destOrd="0" parTransId="{C2A63DE3-8BE2-4791-9962-43ECC570B7E3}" sibTransId="{F5249B61-D02D-4B95-9C17-E4AD7A9C3555}"/>
    <dgm:cxn modelId="{D36E6254-0376-4D95-BA45-90075CBED558}" srcId="{CCAD0E3D-CD0D-4182-B46F-FB8D91EC0358}" destId="{B0426E5E-739A-42B2-9C3E-E5186A89A4C2}" srcOrd="3" destOrd="0" parTransId="{C08F1F5B-821B-4311-8089-B94DDADEE8A7}" sibTransId="{6474808F-5282-48DA-A180-0CC9206C6F35}"/>
    <dgm:cxn modelId="{2055EBA4-2FD0-46D3-ADDB-038C9BAC1522}" srcId="{CCAD0E3D-CD0D-4182-B46F-FB8D91EC0358}" destId="{4E15966B-319D-4FAE-9D70-C4170F43AA69}" srcOrd="0" destOrd="0" parTransId="{C946F30A-34F4-48E9-983A-D6267DCCA6A4}" sibTransId="{5830067B-1E1E-4003-A075-EBD5229DF75E}"/>
    <dgm:cxn modelId="{F5BD8026-BFA9-4189-811F-BBBAC8AED851}" srcId="{CCAD0E3D-CD0D-4182-B46F-FB8D91EC0358}" destId="{28310ED0-B9B8-493C-9600-02E900F644D5}" srcOrd="6" destOrd="0" parTransId="{A21B5F18-70AC-4CBB-9935-8604A44D58D9}" sibTransId="{F4890E19-5844-48B1-AC6A-454B91A84281}"/>
    <dgm:cxn modelId="{4118DD98-AD2E-49BC-8C8A-3C256755F898}" type="presOf" srcId="{5830067B-1E1E-4003-A075-EBD5229DF75E}" destId="{4D4FA49B-3D0B-4A98-930A-D7C6DD176569}" srcOrd="0" destOrd="0" presId="urn:microsoft.com/office/officeart/2005/8/layout/cycle6"/>
    <dgm:cxn modelId="{6C6A03F0-E13C-471B-BE30-8A7E5DB96F85}" type="presOf" srcId="{4E15966B-319D-4FAE-9D70-C4170F43AA69}" destId="{E919B3D3-814C-4482-86DD-6D67CF660433}" srcOrd="0" destOrd="0" presId="urn:microsoft.com/office/officeart/2005/8/layout/cycle6"/>
    <dgm:cxn modelId="{4CA9972F-245D-48B9-A9D0-DEE010E354D9}" type="presOf" srcId="{28310ED0-B9B8-493C-9600-02E900F644D5}" destId="{94FD4968-A8FC-48CB-862A-402F5DFB5125}" srcOrd="0" destOrd="0" presId="urn:microsoft.com/office/officeart/2005/8/layout/cycle6"/>
    <dgm:cxn modelId="{2C7A502C-CC78-49F1-BFD3-E699083FB2BE}" type="presParOf" srcId="{7BE2B02F-FC6C-4EE2-9DB8-A69CE198544E}" destId="{E919B3D3-814C-4482-86DD-6D67CF660433}" srcOrd="0" destOrd="0" presId="urn:microsoft.com/office/officeart/2005/8/layout/cycle6"/>
    <dgm:cxn modelId="{1A7E035C-EA4C-478D-A924-8CE4D38EF505}" type="presParOf" srcId="{7BE2B02F-FC6C-4EE2-9DB8-A69CE198544E}" destId="{B9D1ABA8-46D5-46F9-B412-636DFD4A5F36}" srcOrd="1" destOrd="0" presId="urn:microsoft.com/office/officeart/2005/8/layout/cycle6"/>
    <dgm:cxn modelId="{849792A1-12F9-4BE6-B1BD-2CCB1912DB11}" type="presParOf" srcId="{7BE2B02F-FC6C-4EE2-9DB8-A69CE198544E}" destId="{4D4FA49B-3D0B-4A98-930A-D7C6DD176569}" srcOrd="2" destOrd="0" presId="urn:microsoft.com/office/officeart/2005/8/layout/cycle6"/>
    <dgm:cxn modelId="{2DC2632E-BC01-4AA5-B53D-23B9CBA75B50}" type="presParOf" srcId="{7BE2B02F-FC6C-4EE2-9DB8-A69CE198544E}" destId="{C3C68FA4-77FF-4773-9975-BDDA63728B54}" srcOrd="3" destOrd="0" presId="urn:microsoft.com/office/officeart/2005/8/layout/cycle6"/>
    <dgm:cxn modelId="{C8952B85-8AAD-46FA-A305-51BBACA289D3}" type="presParOf" srcId="{7BE2B02F-FC6C-4EE2-9DB8-A69CE198544E}" destId="{1B2E17ED-A0A3-4532-8B3A-E19323A9FDF7}" srcOrd="4" destOrd="0" presId="urn:microsoft.com/office/officeart/2005/8/layout/cycle6"/>
    <dgm:cxn modelId="{6095D9F4-94E1-4825-ACF7-F391C4FD555E}" type="presParOf" srcId="{7BE2B02F-FC6C-4EE2-9DB8-A69CE198544E}" destId="{1FAA6BD2-0E12-44D6-8BF1-843FB19B065E}" srcOrd="5" destOrd="0" presId="urn:microsoft.com/office/officeart/2005/8/layout/cycle6"/>
    <dgm:cxn modelId="{C5C08124-9BA5-4692-A166-8ED362BAD0E6}" type="presParOf" srcId="{7BE2B02F-FC6C-4EE2-9DB8-A69CE198544E}" destId="{52735FD9-CCF6-4C09-8025-D64A29150160}" srcOrd="6" destOrd="0" presId="urn:microsoft.com/office/officeart/2005/8/layout/cycle6"/>
    <dgm:cxn modelId="{F97B9136-CBBA-4AE4-B558-AAFD7CF11C87}" type="presParOf" srcId="{7BE2B02F-FC6C-4EE2-9DB8-A69CE198544E}" destId="{1D264625-5651-42EC-AE22-2FB5F64BD22A}" srcOrd="7" destOrd="0" presId="urn:microsoft.com/office/officeart/2005/8/layout/cycle6"/>
    <dgm:cxn modelId="{E5E0B9CC-35D8-4368-A1DA-77DBC2D46294}" type="presParOf" srcId="{7BE2B02F-FC6C-4EE2-9DB8-A69CE198544E}" destId="{2B0827DC-8C55-4498-9A5F-261359C721FB}" srcOrd="8" destOrd="0" presId="urn:microsoft.com/office/officeart/2005/8/layout/cycle6"/>
    <dgm:cxn modelId="{2209B18E-6649-4812-A0EA-408902B051C4}" type="presParOf" srcId="{7BE2B02F-FC6C-4EE2-9DB8-A69CE198544E}" destId="{B76F5A93-D48B-4569-90B3-A72B9C4F15D9}" srcOrd="9" destOrd="0" presId="urn:microsoft.com/office/officeart/2005/8/layout/cycle6"/>
    <dgm:cxn modelId="{779A8619-10FB-4866-B250-712ADB2A87E7}" type="presParOf" srcId="{7BE2B02F-FC6C-4EE2-9DB8-A69CE198544E}" destId="{288BA505-99FE-4299-8B78-9E8BA36E5C81}" srcOrd="10" destOrd="0" presId="urn:microsoft.com/office/officeart/2005/8/layout/cycle6"/>
    <dgm:cxn modelId="{43709B58-0BC0-4A5A-8A3D-E6ACCE37050D}" type="presParOf" srcId="{7BE2B02F-FC6C-4EE2-9DB8-A69CE198544E}" destId="{D0CB71F9-B427-45BF-89B9-4CEE3678373B}" srcOrd="11" destOrd="0" presId="urn:microsoft.com/office/officeart/2005/8/layout/cycle6"/>
    <dgm:cxn modelId="{743D3F4D-A94D-4CD3-81E5-D01F9A0B48CC}" type="presParOf" srcId="{7BE2B02F-FC6C-4EE2-9DB8-A69CE198544E}" destId="{16DBFBF9-918D-46CA-9BE9-C66240706963}" srcOrd="12" destOrd="0" presId="urn:microsoft.com/office/officeart/2005/8/layout/cycle6"/>
    <dgm:cxn modelId="{62CF91BE-BF34-4F0D-A652-A111809894F7}" type="presParOf" srcId="{7BE2B02F-FC6C-4EE2-9DB8-A69CE198544E}" destId="{96B97F6D-EDE0-48C7-8CF5-C5CB9D098A71}" srcOrd="13" destOrd="0" presId="urn:microsoft.com/office/officeart/2005/8/layout/cycle6"/>
    <dgm:cxn modelId="{620CDC6A-8759-404B-9541-A83529AB1381}" type="presParOf" srcId="{7BE2B02F-FC6C-4EE2-9DB8-A69CE198544E}" destId="{F174E6B5-1323-4882-A47F-A00184640F58}" srcOrd="14" destOrd="0" presId="urn:microsoft.com/office/officeart/2005/8/layout/cycle6"/>
    <dgm:cxn modelId="{2F1A4E64-E323-497F-9B45-1F38DD39CACD}" type="presParOf" srcId="{7BE2B02F-FC6C-4EE2-9DB8-A69CE198544E}" destId="{AF619FD8-434D-4384-B875-E2903EBE7537}" srcOrd="15" destOrd="0" presId="urn:microsoft.com/office/officeart/2005/8/layout/cycle6"/>
    <dgm:cxn modelId="{8738EB30-6B7C-4019-B63C-832D1AE5AD95}" type="presParOf" srcId="{7BE2B02F-FC6C-4EE2-9DB8-A69CE198544E}" destId="{BC44D361-DE58-4E85-81FE-7DD7C28FC3DF}" srcOrd="16" destOrd="0" presId="urn:microsoft.com/office/officeart/2005/8/layout/cycle6"/>
    <dgm:cxn modelId="{AA01C6CF-05D0-43CE-B943-37B92F1A1C42}" type="presParOf" srcId="{7BE2B02F-FC6C-4EE2-9DB8-A69CE198544E}" destId="{560E672B-9DF2-4A1E-BEAB-4A1D2189989A}" srcOrd="17" destOrd="0" presId="urn:microsoft.com/office/officeart/2005/8/layout/cycle6"/>
    <dgm:cxn modelId="{32CC9BE3-7ED3-49ED-AA44-DAB469065608}" type="presParOf" srcId="{7BE2B02F-FC6C-4EE2-9DB8-A69CE198544E}" destId="{94FD4968-A8FC-48CB-862A-402F5DFB5125}" srcOrd="18" destOrd="0" presId="urn:microsoft.com/office/officeart/2005/8/layout/cycle6"/>
    <dgm:cxn modelId="{3D962AA2-FD1D-4115-BD64-CA9B358FE6DE}" type="presParOf" srcId="{7BE2B02F-FC6C-4EE2-9DB8-A69CE198544E}" destId="{B8046624-70A4-45C0-9239-3400D36B1EFE}" srcOrd="19" destOrd="0" presId="urn:microsoft.com/office/officeart/2005/8/layout/cycle6"/>
    <dgm:cxn modelId="{AD89A427-A816-4642-92E6-60538A610E25}" type="presParOf" srcId="{7BE2B02F-FC6C-4EE2-9DB8-A69CE198544E}" destId="{FF0C3B1C-AAAA-48E7-92BE-0BBF4949299C}" srcOrd="20" destOrd="0" presId="urn:microsoft.com/office/officeart/2005/8/layout/cycle6"/>
    <dgm:cxn modelId="{6D357009-1879-475A-A0CF-9FA82C453349}" type="presParOf" srcId="{7BE2B02F-FC6C-4EE2-9DB8-A69CE198544E}" destId="{4FFB37BB-36A4-47C0-9D5A-7E1741981EFF}" srcOrd="21" destOrd="0" presId="urn:microsoft.com/office/officeart/2005/8/layout/cycle6"/>
    <dgm:cxn modelId="{2C5AD859-A3EC-4E5F-9F38-4371345C10CC}" type="presParOf" srcId="{7BE2B02F-FC6C-4EE2-9DB8-A69CE198544E}" destId="{A75FEE34-E66E-4724-882C-7A4EAF3ED7E7}" srcOrd="22" destOrd="0" presId="urn:microsoft.com/office/officeart/2005/8/layout/cycle6"/>
    <dgm:cxn modelId="{68D4A9B4-B4CB-4B0C-89A2-B04A51B81FC9}" type="presParOf" srcId="{7BE2B02F-FC6C-4EE2-9DB8-A69CE198544E}" destId="{44CA478C-8B88-48D0-8C8F-21683CAA6884}" srcOrd="23"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EBE57C7-A56A-4340-A585-9B05EC96E3BB}" type="doc">
      <dgm:prSet loTypeId="urn:microsoft.com/office/officeart/2005/8/layout/chevron1" loCatId="process" qsTypeId="urn:microsoft.com/office/officeart/2005/8/quickstyle/simple1#16" qsCatId="simple" csTypeId="urn:microsoft.com/office/officeart/2005/8/colors/accent1_2#15" csCatId="accent1" phldr="1"/>
      <dgm:spPr/>
    </dgm:pt>
    <dgm:pt modelId="{E105EAFE-DAAB-4727-865D-12717B3AAC90}">
      <dgm:prSet phldrT="[Texto]" custT="1">
        <dgm:style>
          <a:lnRef idx="2">
            <a:schemeClr val="accent1"/>
          </a:lnRef>
          <a:fillRef idx="1">
            <a:schemeClr val="lt1"/>
          </a:fillRef>
          <a:effectRef idx="0">
            <a:schemeClr val="accent1"/>
          </a:effectRef>
          <a:fontRef idx="minor">
            <a:schemeClr val="dk1"/>
          </a:fontRef>
        </dgm:style>
      </dgm:prSet>
      <dgm:spPr/>
      <dgm:t>
        <a:bodyPr/>
        <a:lstStyle/>
        <a:p>
          <a:r>
            <a:rPr lang="pt-BR" sz="900" dirty="0" smtClean="0"/>
            <a:t> </a:t>
          </a:r>
          <a:endParaRPr lang="pt-BR" sz="900" dirty="0"/>
        </a:p>
      </dgm:t>
    </dgm:pt>
    <dgm:pt modelId="{E2D023AE-9A92-4E2E-A199-4C725606EEA7}" type="parTrans" cxnId="{DABD6E63-F1B2-48A2-BCC7-89D57A440D7A}">
      <dgm:prSet/>
      <dgm:spPr/>
      <dgm:t>
        <a:bodyPr/>
        <a:lstStyle/>
        <a:p>
          <a:endParaRPr lang="pt-BR" sz="400"/>
        </a:p>
      </dgm:t>
    </dgm:pt>
    <dgm:pt modelId="{56BA6E7C-6A61-4481-A946-02D904348120}" type="sibTrans" cxnId="{DABD6E63-F1B2-48A2-BCC7-89D57A440D7A}">
      <dgm:prSet/>
      <dgm:spPr/>
      <dgm:t>
        <a:bodyPr/>
        <a:lstStyle/>
        <a:p>
          <a:endParaRPr lang="pt-BR" sz="400"/>
        </a:p>
      </dgm:t>
    </dgm:pt>
    <dgm:pt modelId="{D43D533F-A8E3-44ED-A7FF-58A086C59B3D}">
      <dgm:prSet phldrT="[Texto]" custT="1">
        <dgm:style>
          <a:lnRef idx="2">
            <a:schemeClr val="accent1"/>
          </a:lnRef>
          <a:fillRef idx="1">
            <a:schemeClr val="lt1"/>
          </a:fillRef>
          <a:effectRef idx="0">
            <a:schemeClr val="accent1"/>
          </a:effectRef>
          <a:fontRef idx="minor">
            <a:schemeClr val="dk1"/>
          </a:fontRef>
        </dgm:style>
      </dgm:prSet>
      <dgm:spPr/>
      <dgm:t>
        <a:bodyPr/>
        <a:lstStyle/>
        <a:p>
          <a:r>
            <a:rPr lang="pt-BR" sz="900" dirty="0" smtClean="0"/>
            <a:t> </a:t>
          </a:r>
          <a:endParaRPr lang="pt-BR" sz="900" dirty="0"/>
        </a:p>
      </dgm:t>
    </dgm:pt>
    <dgm:pt modelId="{1E94896E-0E30-4FF0-B8CC-3F7C7D99D22E}" type="parTrans" cxnId="{6B65969E-06E0-4D46-849B-4E30BD62E123}">
      <dgm:prSet/>
      <dgm:spPr/>
      <dgm:t>
        <a:bodyPr/>
        <a:lstStyle/>
        <a:p>
          <a:endParaRPr lang="pt-BR" sz="400"/>
        </a:p>
      </dgm:t>
    </dgm:pt>
    <dgm:pt modelId="{86503903-7499-44A8-8DF6-0C364CB60C95}" type="sibTrans" cxnId="{6B65969E-06E0-4D46-849B-4E30BD62E123}">
      <dgm:prSet/>
      <dgm:spPr/>
      <dgm:t>
        <a:bodyPr/>
        <a:lstStyle/>
        <a:p>
          <a:endParaRPr lang="pt-BR" sz="400"/>
        </a:p>
      </dgm:t>
    </dgm:pt>
    <dgm:pt modelId="{BC002BEC-71A0-46E0-87D2-9613DE4AD4DA}">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pt-BR" sz="900" dirty="0" smtClean="0"/>
            <a:t> </a:t>
          </a:r>
          <a:endParaRPr lang="pt-BR" sz="900" dirty="0"/>
        </a:p>
      </dgm:t>
    </dgm:pt>
    <dgm:pt modelId="{3D43BFD1-D779-4F33-B804-C4471F257475}" type="parTrans" cxnId="{96C79C24-4737-4363-937B-69090F8B8231}">
      <dgm:prSet/>
      <dgm:spPr/>
      <dgm:t>
        <a:bodyPr/>
        <a:lstStyle/>
        <a:p>
          <a:endParaRPr lang="pt-BR" sz="400"/>
        </a:p>
      </dgm:t>
    </dgm:pt>
    <dgm:pt modelId="{F13F245C-6B64-46FA-A00A-4BCC54337F31}" type="sibTrans" cxnId="{96C79C24-4737-4363-937B-69090F8B8231}">
      <dgm:prSet/>
      <dgm:spPr/>
      <dgm:t>
        <a:bodyPr/>
        <a:lstStyle/>
        <a:p>
          <a:endParaRPr lang="pt-BR" sz="400"/>
        </a:p>
      </dgm:t>
    </dgm:pt>
    <dgm:pt modelId="{5821DAB4-3D49-4B8A-B026-400D2DDEA48B}">
      <dgm:prSet phldrT="[Texto]" custT="1">
        <dgm:style>
          <a:lnRef idx="2">
            <a:schemeClr val="accent1"/>
          </a:lnRef>
          <a:fillRef idx="1">
            <a:schemeClr val="lt1"/>
          </a:fillRef>
          <a:effectRef idx="0">
            <a:schemeClr val="accent1"/>
          </a:effectRef>
          <a:fontRef idx="minor">
            <a:schemeClr val="dk1"/>
          </a:fontRef>
        </dgm:style>
      </dgm:prSet>
      <dgm:spPr/>
      <dgm:t>
        <a:bodyPr/>
        <a:lstStyle/>
        <a:p>
          <a:endParaRPr lang="pt-BR" sz="900" dirty="0"/>
        </a:p>
      </dgm:t>
    </dgm:pt>
    <dgm:pt modelId="{3FD48A3C-A7DA-4FEB-93FA-78C2C07BCC30}" type="parTrans" cxnId="{D02039F6-A791-49D5-9210-9C7403376907}">
      <dgm:prSet/>
      <dgm:spPr/>
      <dgm:t>
        <a:bodyPr/>
        <a:lstStyle/>
        <a:p>
          <a:endParaRPr lang="pt-BR"/>
        </a:p>
      </dgm:t>
    </dgm:pt>
    <dgm:pt modelId="{FE81334B-38B8-4099-B495-B73E85AB05FF}" type="sibTrans" cxnId="{D02039F6-A791-49D5-9210-9C7403376907}">
      <dgm:prSet/>
      <dgm:spPr/>
      <dgm:t>
        <a:bodyPr/>
        <a:lstStyle/>
        <a:p>
          <a:endParaRPr lang="pt-BR"/>
        </a:p>
      </dgm:t>
    </dgm:pt>
    <dgm:pt modelId="{692B02EE-801D-4C61-92C6-985AE72B90B1}" type="pres">
      <dgm:prSet presAssocID="{DEBE57C7-A56A-4340-A585-9B05EC96E3BB}" presName="Name0" presStyleCnt="0">
        <dgm:presLayoutVars>
          <dgm:dir/>
          <dgm:animLvl val="lvl"/>
          <dgm:resizeHandles val="exact"/>
        </dgm:presLayoutVars>
      </dgm:prSet>
      <dgm:spPr/>
    </dgm:pt>
    <dgm:pt modelId="{133E05BE-0593-40C1-BAAD-F0D1B481737E}" type="pres">
      <dgm:prSet presAssocID="{E105EAFE-DAAB-4727-865D-12717B3AAC90}" presName="parTxOnly" presStyleLbl="node1" presStyleIdx="0" presStyleCnt="4">
        <dgm:presLayoutVars>
          <dgm:chMax val="0"/>
          <dgm:chPref val="0"/>
          <dgm:bulletEnabled val="1"/>
        </dgm:presLayoutVars>
      </dgm:prSet>
      <dgm:spPr/>
      <dgm:t>
        <a:bodyPr/>
        <a:lstStyle/>
        <a:p>
          <a:endParaRPr lang="pt-BR"/>
        </a:p>
      </dgm:t>
    </dgm:pt>
    <dgm:pt modelId="{A90692F0-5BC3-41AC-84CB-77441376CA8A}" type="pres">
      <dgm:prSet presAssocID="{56BA6E7C-6A61-4481-A946-02D904348120}" presName="parTxOnlySpace" presStyleCnt="0"/>
      <dgm:spPr/>
    </dgm:pt>
    <dgm:pt modelId="{7DC705AF-9F88-4F7B-AD64-2BD42330E8AC}" type="pres">
      <dgm:prSet presAssocID="{D43D533F-A8E3-44ED-A7FF-58A086C59B3D}" presName="parTxOnly" presStyleLbl="node1" presStyleIdx="1" presStyleCnt="4">
        <dgm:presLayoutVars>
          <dgm:chMax val="0"/>
          <dgm:chPref val="0"/>
          <dgm:bulletEnabled val="1"/>
        </dgm:presLayoutVars>
      </dgm:prSet>
      <dgm:spPr/>
      <dgm:t>
        <a:bodyPr/>
        <a:lstStyle/>
        <a:p>
          <a:endParaRPr lang="pt-BR"/>
        </a:p>
      </dgm:t>
    </dgm:pt>
    <dgm:pt modelId="{D2AEBE56-2288-4F83-9E94-3EA035F2B766}" type="pres">
      <dgm:prSet presAssocID="{86503903-7499-44A8-8DF6-0C364CB60C95}" presName="parTxOnlySpace" presStyleCnt="0"/>
      <dgm:spPr/>
    </dgm:pt>
    <dgm:pt modelId="{13B6F5C3-D4BF-482C-B1BF-3BD13FF59C5B}" type="pres">
      <dgm:prSet presAssocID="{BC002BEC-71A0-46E0-87D2-9613DE4AD4DA}" presName="parTxOnly" presStyleLbl="node1" presStyleIdx="2" presStyleCnt="4">
        <dgm:presLayoutVars>
          <dgm:chMax val="0"/>
          <dgm:chPref val="0"/>
          <dgm:bulletEnabled val="1"/>
        </dgm:presLayoutVars>
      </dgm:prSet>
      <dgm:spPr/>
      <dgm:t>
        <a:bodyPr/>
        <a:lstStyle/>
        <a:p>
          <a:endParaRPr lang="pt-BR"/>
        </a:p>
      </dgm:t>
    </dgm:pt>
    <dgm:pt modelId="{680E7841-7B69-4AFD-BB95-DA04CAE47F1D}" type="pres">
      <dgm:prSet presAssocID="{F13F245C-6B64-46FA-A00A-4BCC54337F31}" presName="parTxOnlySpace" presStyleCnt="0"/>
      <dgm:spPr/>
    </dgm:pt>
    <dgm:pt modelId="{C91B0B66-765E-45C4-B742-6CB6A318FDBB}" type="pres">
      <dgm:prSet presAssocID="{5821DAB4-3D49-4B8A-B026-400D2DDEA48B}" presName="parTxOnly" presStyleLbl="node1" presStyleIdx="3" presStyleCnt="4">
        <dgm:presLayoutVars>
          <dgm:chMax val="0"/>
          <dgm:chPref val="0"/>
          <dgm:bulletEnabled val="1"/>
        </dgm:presLayoutVars>
      </dgm:prSet>
      <dgm:spPr/>
      <dgm:t>
        <a:bodyPr/>
        <a:lstStyle/>
        <a:p>
          <a:endParaRPr lang="pt-BR"/>
        </a:p>
      </dgm:t>
    </dgm:pt>
  </dgm:ptLst>
  <dgm:cxnLst>
    <dgm:cxn modelId="{9175C9B7-2595-4901-B2CE-2504B7DA2138}" type="presOf" srcId="{E105EAFE-DAAB-4727-865D-12717B3AAC90}" destId="{133E05BE-0593-40C1-BAAD-F0D1B481737E}" srcOrd="0" destOrd="0" presId="urn:microsoft.com/office/officeart/2005/8/layout/chevron1"/>
    <dgm:cxn modelId="{2CE9D319-FC0E-466C-BAFE-72778228723F}" type="presOf" srcId="{DEBE57C7-A56A-4340-A585-9B05EC96E3BB}" destId="{692B02EE-801D-4C61-92C6-985AE72B90B1}" srcOrd="0" destOrd="0" presId="urn:microsoft.com/office/officeart/2005/8/layout/chevron1"/>
    <dgm:cxn modelId="{ECA82F7F-4991-481E-9162-33426723A567}" type="presOf" srcId="{BC002BEC-71A0-46E0-87D2-9613DE4AD4DA}" destId="{13B6F5C3-D4BF-482C-B1BF-3BD13FF59C5B}" srcOrd="0" destOrd="0" presId="urn:microsoft.com/office/officeart/2005/8/layout/chevron1"/>
    <dgm:cxn modelId="{D44CFEB2-2605-484B-8075-D3A2F4F047B0}" type="presOf" srcId="{5821DAB4-3D49-4B8A-B026-400D2DDEA48B}" destId="{C91B0B66-765E-45C4-B742-6CB6A318FDBB}" srcOrd="0" destOrd="0" presId="urn:microsoft.com/office/officeart/2005/8/layout/chevron1"/>
    <dgm:cxn modelId="{DABD6E63-F1B2-48A2-BCC7-89D57A440D7A}" srcId="{DEBE57C7-A56A-4340-A585-9B05EC96E3BB}" destId="{E105EAFE-DAAB-4727-865D-12717B3AAC90}" srcOrd="0" destOrd="0" parTransId="{E2D023AE-9A92-4E2E-A199-4C725606EEA7}" sibTransId="{56BA6E7C-6A61-4481-A946-02D904348120}"/>
    <dgm:cxn modelId="{6B65969E-06E0-4D46-849B-4E30BD62E123}" srcId="{DEBE57C7-A56A-4340-A585-9B05EC96E3BB}" destId="{D43D533F-A8E3-44ED-A7FF-58A086C59B3D}" srcOrd="1" destOrd="0" parTransId="{1E94896E-0E30-4FF0-B8CC-3F7C7D99D22E}" sibTransId="{86503903-7499-44A8-8DF6-0C364CB60C95}"/>
    <dgm:cxn modelId="{A29B6038-A36C-4C60-988F-FC3F9577F393}" type="presOf" srcId="{D43D533F-A8E3-44ED-A7FF-58A086C59B3D}" destId="{7DC705AF-9F88-4F7B-AD64-2BD42330E8AC}" srcOrd="0" destOrd="0" presId="urn:microsoft.com/office/officeart/2005/8/layout/chevron1"/>
    <dgm:cxn modelId="{D02039F6-A791-49D5-9210-9C7403376907}" srcId="{DEBE57C7-A56A-4340-A585-9B05EC96E3BB}" destId="{5821DAB4-3D49-4B8A-B026-400D2DDEA48B}" srcOrd="3" destOrd="0" parTransId="{3FD48A3C-A7DA-4FEB-93FA-78C2C07BCC30}" sibTransId="{FE81334B-38B8-4099-B495-B73E85AB05FF}"/>
    <dgm:cxn modelId="{96C79C24-4737-4363-937B-69090F8B8231}" srcId="{DEBE57C7-A56A-4340-A585-9B05EC96E3BB}" destId="{BC002BEC-71A0-46E0-87D2-9613DE4AD4DA}" srcOrd="2" destOrd="0" parTransId="{3D43BFD1-D779-4F33-B804-C4471F257475}" sibTransId="{F13F245C-6B64-46FA-A00A-4BCC54337F31}"/>
    <dgm:cxn modelId="{0D2B6C7F-CD36-417C-97EB-31F0BD866275}" type="presParOf" srcId="{692B02EE-801D-4C61-92C6-985AE72B90B1}" destId="{133E05BE-0593-40C1-BAAD-F0D1B481737E}" srcOrd="0" destOrd="0" presId="urn:microsoft.com/office/officeart/2005/8/layout/chevron1"/>
    <dgm:cxn modelId="{393FBD79-552C-4A7B-ACB0-CD91ACB77A9D}" type="presParOf" srcId="{692B02EE-801D-4C61-92C6-985AE72B90B1}" destId="{A90692F0-5BC3-41AC-84CB-77441376CA8A}" srcOrd="1" destOrd="0" presId="urn:microsoft.com/office/officeart/2005/8/layout/chevron1"/>
    <dgm:cxn modelId="{19592354-20DD-41E9-A9A9-E1775134C98F}" type="presParOf" srcId="{692B02EE-801D-4C61-92C6-985AE72B90B1}" destId="{7DC705AF-9F88-4F7B-AD64-2BD42330E8AC}" srcOrd="2" destOrd="0" presId="urn:microsoft.com/office/officeart/2005/8/layout/chevron1"/>
    <dgm:cxn modelId="{7F3E94AC-DCA3-4736-BCEE-8D50C68BBF8F}" type="presParOf" srcId="{692B02EE-801D-4C61-92C6-985AE72B90B1}" destId="{D2AEBE56-2288-4F83-9E94-3EA035F2B766}" srcOrd="3" destOrd="0" presId="urn:microsoft.com/office/officeart/2005/8/layout/chevron1"/>
    <dgm:cxn modelId="{C913BE80-1F0A-45F3-A63F-AA481A1F262F}" type="presParOf" srcId="{692B02EE-801D-4C61-92C6-985AE72B90B1}" destId="{13B6F5C3-D4BF-482C-B1BF-3BD13FF59C5B}" srcOrd="4" destOrd="0" presId="urn:microsoft.com/office/officeart/2005/8/layout/chevron1"/>
    <dgm:cxn modelId="{ADFE4B20-04DF-4E97-B52B-8AE58E4B05F4}" type="presParOf" srcId="{692B02EE-801D-4C61-92C6-985AE72B90B1}" destId="{680E7841-7B69-4AFD-BB95-DA04CAE47F1D}" srcOrd="5" destOrd="0" presId="urn:microsoft.com/office/officeart/2005/8/layout/chevron1"/>
    <dgm:cxn modelId="{F98BD364-FF60-40F4-A9CC-11EF27F4D250}" type="presParOf" srcId="{692B02EE-801D-4C61-92C6-985AE72B90B1}" destId="{C91B0B66-765E-45C4-B742-6CB6A318FDBB}" srcOrd="6" destOrd="0" presId="urn:microsoft.com/office/officeart/2005/8/layout/chevron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56F7555-7352-4DC7-A312-38C15271ECF6}" type="doc">
      <dgm:prSet loTypeId="urn:microsoft.com/office/officeart/2005/8/layout/vList3#5" loCatId="list" qsTypeId="urn:microsoft.com/office/officeart/2005/8/quickstyle/simple1#17" qsCatId="simple" csTypeId="urn:microsoft.com/office/officeart/2005/8/colors/accent3_1" csCatId="accent3" phldr="1"/>
      <dgm:spPr/>
      <dgm:t>
        <a:bodyPr/>
        <a:lstStyle/>
        <a:p>
          <a:endParaRPr lang="pt-BR"/>
        </a:p>
      </dgm:t>
    </dgm:pt>
    <dgm:pt modelId="{3890D87A-7F3F-454F-84AA-8968DA8F1DA7}">
      <dgm:prSet custT="1"/>
      <dgm:spPr/>
      <dgm:t>
        <a:bodyPr anchor="ctr" anchorCtr="0"/>
        <a:lstStyle/>
        <a:p>
          <a:pPr rtl="0">
            <a:lnSpc>
              <a:spcPct val="90000"/>
            </a:lnSpc>
            <a:spcBef>
              <a:spcPts val="1200"/>
            </a:spcBef>
            <a:spcAft>
              <a:spcPct val="35000"/>
            </a:spcAft>
          </a:pPr>
          <a:r>
            <a:rPr lang="pt-BR" sz="2400" b="1" dirty="0" smtClean="0">
              <a:latin typeface="Arial Narrow" pitchFamily="34" charset="0"/>
            </a:rPr>
            <a:t>Ministério da Agricultura Pecuária e Abastecimento - MAPA</a:t>
          </a:r>
          <a:endParaRPr lang="pt-BR" sz="2400" b="1" dirty="0">
            <a:latin typeface="Arial Narrow" pitchFamily="34" charset="0"/>
          </a:endParaRPr>
        </a:p>
      </dgm:t>
    </dgm:pt>
    <dgm:pt modelId="{AD97FF2F-3F4E-4F0A-9359-6F764E04D416}" type="parTrans" cxnId="{AA0C3E0D-52EC-4387-ABA5-65031018B050}">
      <dgm:prSet/>
      <dgm:spPr/>
      <dgm:t>
        <a:bodyPr/>
        <a:lstStyle/>
        <a:p>
          <a:endParaRPr lang="pt-BR"/>
        </a:p>
      </dgm:t>
    </dgm:pt>
    <dgm:pt modelId="{B4CA7252-032E-4BD6-96FE-C975498A516B}" type="sibTrans" cxnId="{AA0C3E0D-52EC-4387-ABA5-65031018B050}">
      <dgm:prSet/>
      <dgm:spPr/>
      <dgm:t>
        <a:bodyPr/>
        <a:lstStyle/>
        <a:p>
          <a:endParaRPr lang="pt-BR"/>
        </a:p>
      </dgm:t>
    </dgm:pt>
    <dgm:pt modelId="{09CCCF40-99AF-4208-8E61-EA287BBB9CC3}">
      <dgm:prSet/>
      <dgm:spPr/>
      <dgm:t>
        <a:bodyPr anchor="ctr" anchorCtr="0"/>
        <a:lstStyle/>
        <a:p>
          <a:pPr rtl="0">
            <a:lnSpc>
              <a:spcPct val="110000"/>
            </a:lnSpc>
            <a:spcBef>
              <a:spcPct val="0"/>
            </a:spcBef>
            <a:spcAft>
              <a:spcPts val="0"/>
            </a:spcAft>
          </a:pPr>
          <a:endParaRPr lang="pt-BR" sz="2100" dirty="0">
            <a:latin typeface="Arial Narrow" pitchFamily="34" charset="0"/>
          </a:endParaRPr>
        </a:p>
      </dgm:t>
    </dgm:pt>
    <dgm:pt modelId="{41F7DED4-0332-41F2-A4AB-CB7EABFA091C}" type="sibTrans" cxnId="{01C9FC0B-AC95-4A13-9BF5-957D98015FDF}">
      <dgm:prSet/>
      <dgm:spPr/>
      <dgm:t>
        <a:bodyPr/>
        <a:lstStyle/>
        <a:p>
          <a:endParaRPr lang="pt-BR"/>
        </a:p>
      </dgm:t>
    </dgm:pt>
    <dgm:pt modelId="{44C2B4FC-62D3-4D87-8A2F-B81FFB184E1D}" type="parTrans" cxnId="{01C9FC0B-AC95-4A13-9BF5-957D98015FDF}">
      <dgm:prSet/>
      <dgm:spPr/>
      <dgm:t>
        <a:bodyPr/>
        <a:lstStyle/>
        <a:p>
          <a:endParaRPr lang="pt-BR"/>
        </a:p>
      </dgm:t>
    </dgm:pt>
    <dgm:pt modelId="{E3C6512F-6CF4-4174-A778-2C1F3B906CEC}">
      <dgm:prSet/>
      <dgm:spPr/>
      <dgm:t>
        <a:bodyPr anchor="ctr" anchorCtr="0"/>
        <a:lstStyle/>
        <a:p>
          <a:pPr rtl="0">
            <a:lnSpc>
              <a:spcPct val="110000"/>
            </a:lnSpc>
            <a:spcBef>
              <a:spcPct val="0"/>
            </a:spcBef>
            <a:spcAft>
              <a:spcPts val="600"/>
            </a:spcAft>
          </a:pPr>
          <a:r>
            <a:rPr lang="pt-BR" sz="2100" dirty="0" smtClean="0">
              <a:latin typeface="Arial Narrow" pitchFamily="34" charset="0"/>
            </a:rPr>
            <a:t>Programas de fomento para produção de matérias-primas do setor (algodão, lã, juta,..)</a:t>
          </a:r>
          <a:endParaRPr lang="pt-BR" sz="2100" dirty="0">
            <a:latin typeface="Arial Narrow" pitchFamily="34" charset="0"/>
          </a:endParaRPr>
        </a:p>
      </dgm:t>
    </dgm:pt>
    <dgm:pt modelId="{C260B197-AD83-49C4-B57B-1580C73BB652}" type="sibTrans" cxnId="{6228E426-C780-4461-9530-786FE6F96442}">
      <dgm:prSet/>
      <dgm:spPr/>
      <dgm:t>
        <a:bodyPr/>
        <a:lstStyle/>
        <a:p>
          <a:endParaRPr lang="pt-BR"/>
        </a:p>
      </dgm:t>
    </dgm:pt>
    <dgm:pt modelId="{973463DA-C6BD-46D9-B359-474AED8B10DC}" type="parTrans" cxnId="{6228E426-C780-4461-9530-786FE6F96442}">
      <dgm:prSet/>
      <dgm:spPr/>
      <dgm:t>
        <a:bodyPr/>
        <a:lstStyle/>
        <a:p>
          <a:endParaRPr lang="pt-BR"/>
        </a:p>
      </dgm:t>
    </dgm:pt>
    <dgm:pt modelId="{71B3FAF2-AB27-4BC2-B8F3-EC058F61F38D}">
      <dgm:prSet/>
      <dgm:spPr/>
      <dgm:t>
        <a:bodyPr anchor="ctr" anchorCtr="0"/>
        <a:lstStyle/>
        <a:p>
          <a:pPr rtl="0">
            <a:lnSpc>
              <a:spcPct val="90000"/>
            </a:lnSpc>
            <a:spcBef>
              <a:spcPct val="0"/>
            </a:spcBef>
            <a:spcAft>
              <a:spcPct val="15000"/>
            </a:spcAft>
          </a:pPr>
          <a:endParaRPr lang="pt-BR" sz="2100" dirty="0">
            <a:latin typeface="Arial Narrow" pitchFamily="34" charset="0"/>
          </a:endParaRPr>
        </a:p>
      </dgm:t>
    </dgm:pt>
    <dgm:pt modelId="{6EE7E085-BF23-4D21-BB75-AF2A2713E1A1}" type="sibTrans" cxnId="{A58E1789-77A4-4383-88EB-B884A3E6B9F2}">
      <dgm:prSet/>
      <dgm:spPr/>
      <dgm:t>
        <a:bodyPr/>
        <a:lstStyle/>
        <a:p>
          <a:endParaRPr lang="pt-BR"/>
        </a:p>
      </dgm:t>
    </dgm:pt>
    <dgm:pt modelId="{52AF97F3-9943-423C-80B5-4C960F81C231}" type="parTrans" cxnId="{A58E1789-77A4-4383-88EB-B884A3E6B9F2}">
      <dgm:prSet/>
      <dgm:spPr/>
      <dgm:t>
        <a:bodyPr/>
        <a:lstStyle/>
        <a:p>
          <a:endParaRPr lang="pt-BR"/>
        </a:p>
      </dgm:t>
    </dgm:pt>
    <dgm:pt modelId="{42CB4F0A-CB56-4A68-895E-5E0A67DB236C}">
      <dgm:prSet/>
      <dgm:spPr/>
      <dgm:t>
        <a:bodyPr/>
        <a:lstStyle/>
        <a:p>
          <a:pPr>
            <a:lnSpc>
              <a:spcPct val="110000"/>
            </a:lnSpc>
            <a:spcAft>
              <a:spcPts val="600"/>
            </a:spcAft>
          </a:pPr>
          <a:r>
            <a:rPr lang="pt-BR" sz="2100" dirty="0" smtClean="0">
              <a:latin typeface="Arial Narrow" pitchFamily="34" charset="0"/>
            </a:rPr>
            <a:t>Linhas de financiamento para cultivo e comercialização de matérias-primas dos setor.</a:t>
          </a:r>
        </a:p>
      </dgm:t>
    </dgm:pt>
    <dgm:pt modelId="{361B4DB3-4599-47B2-B378-C6E9CDDE5734}" type="parTrans" cxnId="{F8D79FDC-7FF8-47DD-81C9-A7C904EFA4B1}">
      <dgm:prSet/>
      <dgm:spPr/>
      <dgm:t>
        <a:bodyPr/>
        <a:lstStyle/>
        <a:p>
          <a:endParaRPr lang="pt-BR"/>
        </a:p>
      </dgm:t>
    </dgm:pt>
    <dgm:pt modelId="{63ABE75D-FC67-45D9-B068-46DEFC9D7019}" type="sibTrans" cxnId="{F8D79FDC-7FF8-47DD-81C9-A7C904EFA4B1}">
      <dgm:prSet/>
      <dgm:spPr/>
      <dgm:t>
        <a:bodyPr/>
        <a:lstStyle/>
        <a:p>
          <a:endParaRPr lang="pt-BR"/>
        </a:p>
      </dgm:t>
    </dgm:pt>
    <dgm:pt modelId="{8E62630A-AE48-4667-A1A4-B40FFD0021ED}" type="pres">
      <dgm:prSet presAssocID="{A56F7555-7352-4DC7-A312-38C15271ECF6}" presName="linearFlow" presStyleCnt="0">
        <dgm:presLayoutVars>
          <dgm:dir/>
          <dgm:resizeHandles val="exact"/>
        </dgm:presLayoutVars>
      </dgm:prSet>
      <dgm:spPr/>
      <dgm:t>
        <a:bodyPr/>
        <a:lstStyle/>
        <a:p>
          <a:endParaRPr lang="pt-BR"/>
        </a:p>
      </dgm:t>
    </dgm:pt>
    <dgm:pt modelId="{B63B1908-96CE-480B-B491-9663EB763A2D}" type="pres">
      <dgm:prSet presAssocID="{3890D87A-7F3F-454F-84AA-8968DA8F1DA7}" presName="composite" presStyleCnt="0"/>
      <dgm:spPr/>
    </dgm:pt>
    <dgm:pt modelId="{A0D1C383-CBC6-4508-8955-5090C00303E6}" type="pres">
      <dgm:prSet presAssocID="{3890D87A-7F3F-454F-84AA-8968DA8F1DA7}" presName="imgShp" presStyleLbl="fgImgPlace1" presStyleIdx="0" presStyleCnt="1"/>
      <dgm:spPr>
        <a:solidFill>
          <a:schemeClr val="bg1"/>
        </a:solidFill>
      </dgm:spPr>
    </dgm:pt>
    <dgm:pt modelId="{2A57E965-4E66-4AE5-A0B1-0116B9848936}" type="pres">
      <dgm:prSet presAssocID="{3890D87A-7F3F-454F-84AA-8968DA8F1DA7}" presName="txShp" presStyleLbl="node1" presStyleIdx="0" presStyleCnt="1" custScaleX="131952" custScaleY="164168" custLinFactNeighborY="-1656">
        <dgm:presLayoutVars>
          <dgm:bulletEnabled val="1"/>
        </dgm:presLayoutVars>
      </dgm:prSet>
      <dgm:spPr/>
      <dgm:t>
        <a:bodyPr/>
        <a:lstStyle/>
        <a:p>
          <a:endParaRPr lang="pt-BR"/>
        </a:p>
      </dgm:t>
    </dgm:pt>
  </dgm:ptLst>
  <dgm:cxnLst>
    <dgm:cxn modelId="{294E34C6-41EB-4322-ABEB-D478ABF1A993}" type="presOf" srcId="{71B3FAF2-AB27-4BC2-B8F3-EC058F61F38D}" destId="{2A57E965-4E66-4AE5-A0B1-0116B9848936}" srcOrd="0" destOrd="1" presId="urn:microsoft.com/office/officeart/2005/8/layout/vList3#5"/>
    <dgm:cxn modelId="{F893713D-CAEE-4E13-908C-64F9D893CCD7}" type="presOf" srcId="{E3C6512F-6CF4-4174-A778-2C1F3B906CEC}" destId="{2A57E965-4E66-4AE5-A0B1-0116B9848936}" srcOrd="0" destOrd="2" presId="urn:microsoft.com/office/officeart/2005/8/layout/vList3#5"/>
    <dgm:cxn modelId="{6228E426-C780-4461-9530-786FE6F96442}" srcId="{3890D87A-7F3F-454F-84AA-8968DA8F1DA7}" destId="{E3C6512F-6CF4-4174-A778-2C1F3B906CEC}" srcOrd="1" destOrd="0" parTransId="{973463DA-C6BD-46D9-B359-474AED8B10DC}" sibTransId="{C260B197-AD83-49C4-B57B-1580C73BB652}"/>
    <dgm:cxn modelId="{01C9FC0B-AC95-4A13-9BF5-957D98015FDF}" srcId="{3890D87A-7F3F-454F-84AA-8968DA8F1DA7}" destId="{09CCCF40-99AF-4208-8E61-EA287BBB9CC3}" srcOrd="3" destOrd="0" parTransId="{44C2B4FC-62D3-4D87-8A2F-B81FFB184E1D}" sibTransId="{41F7DED4-0332-41F2-A4AB-CB7EABFA091C}"/>
    <dgm:cxn modelId="{A58E1789-77A4-4383-88EB-B884A3E6B9F2}" srcId="{3890D87A-7F3F-454F-84AA-8968DA8F1DA7}" destId="{71B3FAF2-AB27-4BC2-B8F3-EC058F61F38D}" srcOrd="0" destOrd="0" parTransId="{52AF97F3-9943-423C-80B5-4C960F81C231}" sibTransId="{6EE7E085-BF23-4D21-BB75-AF2A2713E1A1}"/>
    <dgm:cxn modelId="{F8D79FDC-7FF8-47DD-81C9-A7C904EFA4B1}" srcId="{3890D87A-7F3F-454F-84AA-8968DA8F1DA7}" destId="{42CB4F0A-CB56-4A68-895E-5E0A67DB236C}" srcOrd="2" destOrd="0" parTransId="{361B4DB3-4599-47B2-B378-C6E9CDDE5734}" sibTransId="{63ABE75D-FC67-45D9-B068-46DEFC9D7019}"/>
    <dgm:cxn modelId="{0D4DD143-8655-4940-99E7-86E8D5F1C028}" type="presOf" srcId="{3890D87A-7F3F-454F-84AA-8968DA8F1DA7}" destId="{2A57E965-4E66-4AE5-A0B1-0116B9848936}" srcOrd="0" destOrd="0" presId="urn:microsoft.com/office/officeart/2005/8/layout/vList3#5"/>
    <dgm:cxn modelId="{3008C6F0-E9B3-4616-AFC7-1E8AE7F7A486}" type="presOf" srcId="{A56F7555-7352-4DC7-A312-38C15271ECF6}" destId="{8E62630A-AE48-4667-A1A4-B40FFD0021ED}" srcOrd="0" destOrd="0" presId="urn:microsoft.com/office/officeart/2005/8/layout/vList3#5"/>
    <dgm:cxn modelId="{3F52A72E-38EB-4824-A663-18A1F2AF9759}" type="presOf" srcId="{42CB4F0A-CB56-4A68-895E-5E0A67DB236C}" destId="{2A57E965-4E66-4AE5-A0B1-0116B9848936}" srcOrd="0" destOrd="3" presId="urn:microsoft.com/office/officeart/2005/8/layout/vList3#5"/>
    <dgm:cxn modelId="{002E1CBE-08FD-44C2-AF58-D8142E883AE2}" type="presOf" srcId="{09CCCF40-99AF-4208-8E61-EA287BBB9CC3}" destId="{2A57E965-4E66-4AE5-A0B1-0116B9848936}" srcOrd="0" destOrd="4" presId="urn:microsoft.com/office/officeart/2005/8/layout/vList3#5"/>
    <dgm:cxn modelId="{AA0C3E0D-52EC-4387-ABA5-65031018B050}" srcId="{A56F7555-7352-4DC7-A312-38C15271ECF6}" destId="{3890D87A-7F3F-454F-84AA-8968DA8F1DA7}" srcOrd="0" destOrd="0" parTransId="{AD97FF2F-3F4E-4F0A-9359-6F764E04D416}" sibTransId="{B4CA7252-032E-4BD6-96FE-C975498A516B}"/>
    <dgm:cxn modelId="{E128236B-C4F3-4443-B55A-E445FCAA664F}" type="presParOf" srcId="{8E62630A-AE48-4667-A1A4-B40FFD0021ED}" destId="{B63B1908-96CE-480B-B491-9663EB763A2D}" srcOrd="0" destOrd="0" presId="urn:microsoft.com/office/officeart/2005/8/layout/vList3#5"/>
    <dgm:cxn modelId="{4A7B8E0E-0B16-4C1D-ADA9-0AE869CABB20}" type="presParOf" srcId="{B63B1908-96CE-480B-B491-9663EB763A2D}" destId="{A0D1C383-CBC6-4508-8955-5090C00303E6}" srcOrd="0" destOrd="0" presId="urn:microsoft.com/office/officeart/2005/8/layout/vList3#5"/>
    <dgm:cxn modelId="{1F6CAE52-5E95-4BD8-806D-039BA12DA1D6}" type="presParOf" srcId="{B63B1908-96CE-480B-B491-9663EB763A2D}" destId="{2A57E965-4E66-4AE5-A0B1-0116B9848936}" srcOrd="1" destOrd="0" presId="urn:microsoft.com/office/officeart/2005/8/layout/vList3#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EBE57C7-A56A-4340-A585-9B05EC96E3BB}" type="doc">
      <dgm:prSet loTypeId="urn:microsoft.com/office/officeart/2005/8/layout/chevron1" loCatId="process" qsTypeId="urn:microsoft.com/office/officeart/2005/8/quickstyle/simple1#18" qsCatId="simple" csTypeId="urn:microsoft.com/office/officeart/2005/8/colors/accent1_2#16" csCatId="accent1" phldr="1"/>
      <dgm:spPr/>
    </dgm:pt>
    <dgm:pt modelId="{E105EAFE-DAAB-4727-865D-12717B3AAC90}">
      <dgm:prSet phldrT="[Texto]" custT="1">
        <dgm:style>
          <a:lnRef idx="2">
            <a:schemeClr val="accent1"/>
          </a:lnRef>
          <a:fillRef idx="1">
            <a:schemeClr val="lt1"/>
          </a:fillRef>
          <a:effectRef idx="0">
            <a:schemeClr val="accent1"/>
          </a:effectRef>
          <a:fontRef idx="minor">
            <a:schemeClr val="dk1"/>
          </a:fontRef>
        </dgm:style>
      </dgm:prSet>
      <dgm:spPr/>
      <dgm:t>
        <a:bodyPr/>
        <a:lstStyle/>
        <a:p>
          <a:r>
            <a:rPr lang="pt-BR" sz="900" dirty="0" smtClean="0"/>
            <a:t> </a:t>
          </a:r>
          <a:endParaRPr lang="pt-BR" sz="900" dirty="0"/>
        </a:p>
      </dgm:t>
    </dgm:pt>
    <dgm:pt modelId="{E2D023AE-9A92-4E2E-A199-4C725606EEA7}" type="parTrans" cxnId="{DABD6E63-F1B2-48A2-BCC7-89D57A440D7A}">
      <dgm:prSet/>
      <dgm:spPr/>
      <dgm:t>
        <a:bodyPr/>
        <a:lstStyle/>
        <a:p>
          <a:endParaRPr lang="pt-BR" sz="400"/>
        </a:p>
      </dgm:t>
    </dgm:pt>
    <dgm:pt modelId="{56BA6E7C-6A61-4481-A946-02D904348120}" type="sibTrans" cxnId="{DABD6E63-F1B2-48A2-BCC7-89D57A440D7A}">
      <dgm:prSet/>
      <dgm:spPr/>
      <dgm:t>
        <a:bodyPr/>
        <a:lstStyle/>
        <a:p>
          <a:endParaRPr lang="pt-BR" sz="400"/>
        </a:p>
      </dgm:t>
    </dgm:pt>
    <dgm:pt modelId="{D43D533F-A8E3-44ED-A7FF-58A086C59B3D}">
      <dgm:prSet phldrT="[Texto]" custT="1">
        <dgm:style>
          <a:lnRef idx="2">
            <a:schemeClr val="accent1"/>
          </a:lnRef>
          <a:fillRef idx="1">
            <a:schemeClr val="lt1"/>
          </a:fillRef>
          <a:effectRef idx="0">
            <a:schemeClr val="accent1"/>
          </a:effectRef>
          <a:fontRef idx="minor">
            <a:schemeClr val="dk1"/>
          </a:fontRef>
        </dgm:style>
      </dgm:prSet>
      <dgm:spPr/>
      <dgm:t>
        <a:bodyPr/>
        <a:lstStyle/>
        <a:p>
          <a:r>
            <a:rPr lang="pt-BR" sz="900" dirty="0" smtClean="0"/>
            <a:t> </a:t>
          </a:r>
          <a:endParaRPr lang="pt-BR" sz="900" dirty="0"/>
        </a:p>
      </dgm:t>
    </dgm:pt>
    <dgm:pt modelId="{1E94896E-0E30-4FF0-B8CC-3F7C7D99D22E}" type="parTrans" cxnId="{6B65969E-06E0-4D46-849B-4E30BD62E123}">
      <dgm:prSet/>
      <dgm:spPr/>
      <dgm:t>
        <a:bodyPr/>
        <a:lstStyle/>
        <a:p>
          <a:endParaRPr lang="pt-BR" sz="400"/>
        </a:p>
      </dgm:t>
    </dgm:pt>
    <dgm:pt modelId="{86503903-7499-44A8-8DF6-0C364CB60C95}" type="sibTrans" cxnId="{6B65969E-06E0-4D46-849B-4E30BD62E123}">
      <dgm:prSet/>
      <dgm:spPr/>
      <dgm:t>
        <a:bodyPr/>
        <a:lstStyle/>
        <a:p>
          <a:endParaRPr lang="pt-BR" sz="400"/>
        </a:p>
      </dgm:t>
    </dgm:pt>
    <dgm:pt modelId="{BC002BEC-71A0-46E0-87D2-9613DE4AD4DA}">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pt-BR" sz="900" dirty="0" smtClean="0"/>
            <a:t> </a:t>
          </a:r>
          <a:endParaRPr lang="pt-BR" sz="900" dirty="0"/>
        </a:p>
      </dgm:t>
    </dgm:pt>
    <dgm:pt modelId="{3D43BFD1-D779-4F33-B804-C4471F257475}" type="parTrans" cxnId="{96C79C24-4737-4363-937B-69090F8B8231}">
      <dgm:prSet/>
      <dgm:spPr/>
      <dgm:t>
        <a:bodyPr/>
        <a:lstStyle/>
        <a:p>
          <a:endParaRPr lang="pt-BR" sz="400"/>
        </a:p>
      </dgm:t>
    </dgm:pt>
    <dgm:pt modelId="{F13F245C-6B64-46FA-A00A-4BCC54337F31}" type="sibTrans" cxnId="{96C79C24-4737-4363-937B-69090F8B8231}">
      <dgm:prSet/>
      <dgm:spPr/>
      <dgm:t>
        <a:bodyPr/>
        <a:lstStyle/>
        <a:p>
          <a:endParaRPr lang="pt-BR" sz="400"/>
        </a:p>
      </dgm:t>
    </dgm:pt>
    <dgm:pt modelId="{5821DAB4-3D49-4B8A-B026-400D2DDEA48B}">
      <dgm:prSet phldrT="[Texto]" custT="1">
        <dgm:style>
          <a:lnRef idx="2">
            <a:schemeClr val="accent1"/>
          </a:lnRef>
          <a:fillRef idx="1">
            <a:schemeClr val="lt1"/>
          </a:fillRef>
          <a:effectRef idx="0">
            <a:schemeClr val="accent1"/>
          </a:effectRef>
          <a:fontRef idx="minor">
            <a:schemeClr val="dk1"/>
          </a:fontRef>
        </dgm:style>
      </dgm:prSet>
      <dgm:spPr/>
      <dgm:t>
        <a:bodyPr/>
        <a:lstStyle/>
        <a:p>
          <a:endParaRPr lang="pt-BR" sz="900" dirty="0"/>
        </a:p>
      </dgm:t>
    </dgm:pt>
    <dgm:pt modelId="{3FD48A3C-A7DA-4FEB-93FA-78C2C07BCC30}" type="parTrans" cxnId="{D02039F6-A791-49D5-9210-9C7403376907}">
      <dgm:prSet/>
      <dgm:spPr/>
      <dgm:t>
        <a:bodyPr/>
        <a:lstStyle/>
        <a:p>
          <a:endParaRPr lang="pt-BR"/>
        </a:p>
      </dgm:t>
    </dgm:pt>
    <dgm:pt modelId="{FE81334B-38B8-4099-B495-B73E85AB05FF}" type="sibTrans" cxnId="{D02039F6-A791-49D5-9210-9C7403376907}">
      <dgm:prSet/>
      <dgm:spPr/>
      <dgm:t>
        <a:bodyPr/>
        <a:lstStyle/>
        <a:p>
          <a:endParaRPr lang="pt-BR"/>
        </a:p>
      </dgm:t>
    </dgm:pt>
    <dgm:pt modelId="{692B02EE-801D-4C61-92C6-985AE72B90B1}" type="pres">
      <dgm:prSet presAssocID="{DEBE57C7-A56A-4340-A585-9B05EC96E3BB}" presName="Name0" presStyleCnt="0">
        <dgm:presLayoutVars>
          <dgm:dir/>
          <dgm:animLvl val="lvl"/>
          <dgm:resizeHandles val="exact"/>
        </dgm:presLayoutVars>
      </dgm:prSet>
      <dgm:spPr/>
    </dgm:pt>
    <dgm:pt modelId="{133E05BE-0593-40C1-BAAD-F0D1B481737E}" type="pres">
      <dgm:prSet presAssocID="{E105EAFE-DAAB-4727-865D-12717B3AAC90}" presName="parTxOnly" presStyleLbl="node1" presStyleIdx="0" presStyleCnt="4">
        <dgm:presLayoutVars>
          <dgm:chMax val="0"/>
          <dgm:chPref val="0"/>
          <dgm:bulletEnabled val="1"/>
        </dgm:presLayoutVars>
      </dgm:prSet>
      <dgm:spPr/>
      <dgm:t>
        <a:bodyPr/>
        <a:lstStyle/>
        <a:p>
          <a:endParaRPr lang="pt-BR"/>
        </a:p>
      </dgm:t>
    </dgm:pt>
    <dgm:pt modelId="{A90692F0-5BC3-41AC-84CB-77441376CA8A}" type="pres">
      <dgm:prSet presAssocID="{56BA6E7C-6A61-4481-A946-02D904348120}" presName="parTxOnlySpace" presStyleCnt="0"/>
      <dgm:spPr/>
    </dgm:pt>
    <dgm:pt modelId="{7DC705AF-9F88-4F7B-AD64-2BD42330E8AC}" type="pres">
      <dgm:prSet presAssocID="{D43D533F-A8E3-44ED-A7FF-58A086C59B3D}" presName="parTxOnly" presStyleLbl="node1" presStyleIdx="1" presStyleCnt="4">
        <dgm:presLayoutVars>
          <dgm:chMax val="0"/>
          <dgm:chPref val="0"/>
          <dgm:bulletEnabled val="1"/>
        </dgm:presLayoutVars>
      </dgm:prSet>
      <dgm:spPr/>
      <dgm:t>
        <a:bodyPr/>
        <a:lstStyle/>
        <a:p>
          <a:endParaRPr lang="pt-BR"/>
        </a:p>
      </dgm:t>
    </dgm:pt>
    <dgm:pt modelId="{D2AEBE56-2288-4F83-9E94-3EA035F2B766}" type="pres">
      <dgm:prSet presAssocID="{86503903-7499-44A8-8DF6-0C364CB60C95}" presName="parTxOnlySpace" presStyleCnt="0"/>
      <dgm:spPr/>
    </dgm:pt>
    <dgm:pt modelId="{13B6F5C3-D4BF-482C-B1BF-3BD13FF59C5B}" type="pres">
      <dgm:prSet presAssocID="{BC002BEC-71A0-46E0-87D2-9613DE4AD4DA}" presName="parTxOnly" presStyleLbl="node1" presStyleIdx="2" presStyleCnt="4">
        <dgm:presLayoutVars>
          <dgm:chMax val="0"/>
          <dgm:chPref val="0"/>
          <dgm:bulletEnabled val="1"/>
        </dgm:presLayoutVars>
      </dgm:prSet>
      <dgm:spPr/>
      <dgm:t>
        <a:bodyPr/>
        <a:lstStyle/>
        <a:p>
          <a:endParaRPr lang="pt-BR"/>
        </a:p>
      </dgm:t>
    </dgm:pt>
    <dgm:pt modelId="{680E7841-7B69-4AFD-BB95-DA04CAE47F1D}" type="pres">
      <dgm:prSet presAssocID="{F13F245C-6B64-46FA-A00A-4BCC54337F31}" presName="parTxOnlySpace" presStyleCnt="0"/>
      <dgm:spPr/>
    </dgm:pt>
    <dgm:pt modelId="{C91B0B66-765E-45C4-B742-6CB6A318FDBB}" type="pres">
      <dgm:prSet presAssocID="{5821DAB4-3D49-4B8A-B026-400D2DDEA48B}" presName="parTxOnly" presStyleLbl="node1" presStyleIdx="3" presStyleCnt="4">
        <dgm:presLayoutVars>
          <dgm:chMax val="0"/>
          <dgm:chPref val="0"/>
          <dgm:bulletEnabled val="1"/>
        </dgm:presLayoutVars>
      </dgm:prSet>
      <dgm:spPr/>
      <dgm:t>
        <a:bodyPr/>
        <a:lstStyle/>
        <a:p>
          <a:endParaRPr lang="pt-BR"/>
        </a:p>
      </dgm:t>
    </dgm:pt>
  </dgm:ptLst>
  <dgm:cxnLst>
    <dgm:cxn modelId="{95484755-D151-491F-89B6-75800198252E}" type="presOf" srcId="{DEBE57C7-A56A-4340-A585-9B05EC96E3BB}" destId="{692B02EE-801D-4C61-92C6-985AE72B90B1}" srcOrd="0" destOrd="0" presId="urn:microsoft.com/office/officeart/2005/8/layout/chevron1"/>
    <dgm:cxn modelId="{EB0B6DC8-E0B3-4B84-BEF0-38726680AA7A}" type="presOf" srcId="{BC002BEC-71A0-46E0-87D2-9613DE4AD4DA}" destId="{13B6F5C3-D4BF-482C-B1BF-3BD13FF59C5B}" srcOrd="0" destOrd="0" presId="urn:microsoft.com/office/officeart/2005/8/layout/chevron1"/>
    <dgm:cxn modelId="{09A03AAA-8650-47D5-82F1-DBEBE35EAE7B}" type="presOf" srcId="{D43D533F-A8E3-44ED-A7FF-58A086C59B3D}" destId="{7DC705AF-9F88-4F7B-AD64-2BD42330E8AC}" srcOrd="0" destOrd="0" presId="urn:microsoft.com/office/officeart/2005/8/layout/chevron1"/>
    <dgm:cxn modelId="{C4A1C944-2329-41AD-87F4-1AEB79A9BC70}" type="presOf" srcId="{E105EAFE-DAAB-4727-865D-12717B3AAC90}" destId="{133E05BE-0593-40C1-BAAD-F0D1B481737E}" srcOrd="0" destOrd="0" presId="urn:microsoft.com/office/officeart/2005/8/layout/chevron1"/>
    <dgm:cxn modelId="{AF96748F-15C6-49FD-B6DC-5F7FD11CA1BD}" type="presOf" srcId="{5821DAB4-3D49-4B8A-B026-400D2DDEA48B}" destId="{C91B0B66-765E-45C4-B742-6CB6A318FDBB}" srcOrd="0" destOrd="0" presId="urn:microsoft.com/office/officeart/2005/8/layout/chevron1"/>
    <dgm:cxn modelId="{DABD6E63-F1B2-48A2-BCC7-89D57A440D7A}" srcId="{DEBE57C7-A56A-4340-A585-9B05EC96E3BB}" destId="{E105EAFE-DAAB-4727-865D-12717B3AAC90}" srcOrd="0" destOrd="0" parTransId="{E2D023AE-9A92-4E2E-A199-4C725606EEA7}" sibTransId="{56BA6E7C-6A61-4481-A946-02D904348120}"/>
    <dgm:cxn modelId="{6B65969E-06E0-4D46-849B-4E30BD62E123}" srcId="{DEBE57C7-A56A-4340-A585-9B05EC96E3BB}" destId="{D43D533F-A8E3-44ED-A7FF-58A086C59B3D}" srcOrd="1" destOrd="0" parTransId="{1E94896E-0E30-4FF0-B8CC-3F7C7D99D22E}" sibTransId="{86503903-7499-44A8-8DF6-0C364CB60C95}"/>
    <dgm:cxn modelId="{D02039F6-A791-49D5-9210-9C7403376907}" srcId="{DEBE57C7-A56A-4340-A585-9B05EC96E3BB}" destId="{5821DAB4-3D49-4B8A-B026-400D2DDEA48B}" srcOrd="3" destOrd="0" parTransId="{3FD48A3C-A7DA-4FEB-93FA-78C2C07BCC30}" sibTransId="{FE81334B-38B8-4099-B495-B73E85AB05FF}"/>
    <dgm:cxn modelId="{96C79C24-4737-4363-937B-69090F8B8231}" srcId="{DEBE57C7-A56A-4340-A585-9B05EC96E3BB}" destId="{BC002BEC-71A0-46E0-87D2-9613DE4AD4DA}" srcOrd="2" destOrd="0" parTransId="{3D43BFD1-D779-4F33-B804-C4471F257475}" sibTransId="{F13F245C-6B64-46FA-A00A-4BCC54337F31}"/>
    <dgm:cxn modelId="{DF3789F6-740C-4DF3-984D-1847B845BA38}" type="presParOf" srcId="{692B02EE-801D-4C61-92C6-985AE72B90B1}" destId="{133E05BE-0593-40C1-BAAD-F0D1B481737E}" srcOrd="0" destOrd="0" presId="urn:microsoft.com/office/officeart/2005/8/layout/chevron1"/>
    <dgm:cxn modelId="{1F02284B-92D3-4C83-A437-842854E56913}" type="presParOf" srcId="{692B02EE-801D-4C61-92C6-985AE72B90B1}" destId="{A90692F0-5BC3-41AC-84CB-77441376CA8A}" srcOrd="1" destOrd="0" presId="urn:microsoft.com/office/officeart/2005/8/layout/chevron1"/>
    <dgm:cxn modelId="{B3A2E283-4E11-43BF-83D7-232E2EA2E4A9}" type="presParOf" srcId="{692B02EE-801D-4C61-92C6-985AE72B90B1}" destId="{7DC705AF-9F88-4F7B-AD64-2BD42330E8AC}" srcOrd="2" destOrd="0" presId="urn:microsoft.com/office/officeart/2005/8/layout/chevron1"/>
    <dgm:cxn modelId="{B17A2136-D5B2-4044-BD42-CB4468413CFE}" type="presParOf" srcId="{692B02EE-801D-4C61-92C6-985AE72B90B1}" destId="{D2AEBE56-2288-4F83-9E94-3EA035F2B766}" srcOrd="3" destOrd="0" presId="urn:microsoft.com/office/officeart/2005/8/layout/chevron1"/>
    <dgm:cxn modelId="{AFD14855-4EC8-4D2D-9539-933A6A11B622}" type="presParOf" srcId="{692B02EE-801D-4C61-92C6-985AE72B90B1}" destId="{13B6F5C3-D4BF-482C-B1BF-3BD13FF59C5B}" srcOrd="4" destOrd="0" presId="urn:microsoft.com/office/officeart/2005/8/layout/chevron1"/>
    <dgm:cxn modelId="{8C9EFE6B-09E4-41EF-BA32-B6B8A3BDAEA9}" type="presParOf" srcId="{692B02EE-801D-4C61-92C6-985AE72B90B1}" destId="{680E7841-7B69-4AFD-BB95-DA04CAE47F1D}" srcOrd="5" destOrd="0" presId="urn:microsoft.com/office/officeart/2005/8/layout/chevron1"/>
    <dgm:cxn modelId="{6EBB1743-A05C-46FB-BF63-CBA167561680}" type="presParOf" srcId="{692B02EE-801D-4C61-92C6-985AE72B90B1}" destId="{C91B0B66-765E-45C4-B742-6CB6A318FDBB}" srcOrd="6" destOrd="0" presId="urn:microsoft.com/office/officeart/2005/8/layout/chevron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56F7555-7352-4DC7-A312-38C15271ECF6}" type="doc">
      <dgm:prSet loTypeId="urn:microsoft.com/office/officeart/2005/8/layout/vList3#6" loCatId="list" qsTypeId="urn:microsoft.com/office/officeart/2005/8/quickstyle/simple1#19" qsCatId="simple" csTypeId="urn:microsoft.com/office/officeart/2005/8/colors/accent3_1" csCatId="accent3" phldr="1"/>
      <dgm:spPr/>
      <dgm:t>
        <a:bodyPr/>
        <a:lstStyle/>
        <a:p>
          <a:endParaRPr lang="pt-BR"/>
        </a:p>
      </dgm:t>
    </dgm:pt>
    <dgm:pt modelId="{3890D87A-7F3F-454F-84AA-8968DA8F1DA7}">
      <dgm:prSet custT="1"/>
      <dgm:spPr/>
      <dgm:t>
        <a:bodyPr anchor="ctr" anchorCtr="0"/>
        <a:lstStyle/>
        <a:p>
          <a:pPr rtl="0">
            <a:lnSpc>
              <a:spcPct val="90000"/>
            </a:lnSpc>
            <a:spcBef>
              <a:spcPts val="1200"/>
            </a:spcBef>
            <a:spcAft>
              <a:spcPct val="35000"/>
            </a:spcAft>
          </a:pPr>
          <a:r>
            <a:rPr lang="pt-BR" sz="2400" b="1" dirty="0" smtClean="0">
              <a:latin typeface="Arial Narrow" pitchFamily="34" charset="0"/>
            </a:rPr>
            <a:t>Casa Civil</a:t>
          </a:r>
          <a:endParaRPr lang="pt-BR" sz="2400" b="1" dirty="0">
            <a:latin typeface="Arial Narrow" pitchFamily="34" charset="0"/>
          </a:endParaRPr>
        </a:p>
      </dgm:t>
    </dgm:pt>
    <dgm:pt modelId="{AD97FF2F-3F4E-4F0A-9359-6F764E04D416}" type="parTrans" cxnId="{AA0C3E0D-52EC-4387-ABA5-65031018B050}">
      <dgm:prSet/>
      <dgm:spPr/>
      <dgm:t>
        <a:bodyPr/>
        <a:lstStyle/>
        <a:p>
          <a:endParaRPr lang="pt-BR"/>
        </a:p>
      </dgm:t>
    </dgm:pt>
    <dgm:pt modelId="{B4CA7252-032E-4BD6-96FE-C975498A516B}" type="sibTrans" cxnId="{AA0C3E0D-52EC-4387-ABA5-65031018B050}">
      <dgm:prSet/>
      <dgm:spPr/>
      <dgm:t>
        <a:bodyPr/>
        <a:lstStyle/>
        <a:p>
          <a:endParaRPr lang="pt-BR"/>
        </a:p>
      </dgm:t>
    </dgm:pt>
    <dgm:pt modelId="{09CCCF40-99AF-4208-8E61-EA287BBB9CC3}">
      <dgm:prSet/>
      <dgm:spPr/>
      <dgm:t>
        <a:bodyPr anchor="ctr" anchorCtr="0"/>
        <a:lstStyle/>
        <a:p>
          <a:pPr rtl="0">
            <a:lnSpc>
              <a:spcPct val="110000"/>
            </a:lnSpc>
            <a:spcBef>
              <a:spcPct val="0"/>
            </a:spcBef>
            <a:spcAft>
              <a:spcPts val="600"/>
            </a:spcAft>
          </a:pPr>
          <a:endParaRPr lang="pt-BR" sz="2100" dirty="0">
            <a:latin typeface="Arial Narrow" pitchFamily="34" charset="0"/>
          </a:endParaRPr>
        </a:p>
      </dgm:t>
    </dgm:pt>
    <dgm:pt modelId="{41F7DED4-0332-41F2-A4AB-CB7EABFA091C}" type="sibTrans" cxnId="{01C9FC0B-AC95-4A13-9BF5-957D98015FDF}">
      <dgm:prSet/>
      <dgm:spPr/>
      <dgm:t>
        <a:bodyPr/>
        <a:lstStyle/>
        <a:p>
          <a:endParaRPr lang="pt-BR"/>
        </a:p>
      </dgm:t>
    </dgm:pt>
    <dgm:pt modelId="{44C2B4FC-62D3-4D87-8A2F-B81FFB184E1D}" type="parTrans" cxnId="{01C9FC0B-AC95-4A13-9BF5-957D98015FDF}">
      <dgm:prSet/>
      <dgm:spPr/>
      <dgm:t>
        <a:bodyPr/>
        <a:lstStyle/>
        <a:p>
          <a:endParaRPr lang="pt-BR"/>
        </a:p>
      </dgm:t>
    </dgm:pt>
    <dgm:pt modelId="{E3C6512F-6CF4-4174-A778-2C1F3B906CEC}">
      <dgm:prSet/>
      <dgm:spPr/>
      <dgm:t>
        <a:bodyPr anchor="ctr" anchorCtr="0"/>
        <a:lstStyle/>
        <a:p>
          <a:pPr rtl="0">
            <a:lnSpc>
              <a:spcPct val="110000"/>
            </a:lnSpc>
            <a:spcBef>
              <a:spcPct val="0"/>
            </a:spcBef>
            <a:spcAft>
              <a:spcPts val="600"/>
            </a:spcAft>
          </a:pPr>
          <a:r>
            <a:rPr lang="pt-BR" sz="2100" dirty="0" smtClean="0">
              <a:latin typeface="Arial Narrow" pitchFamily="34" charset="0"/>
            </a:rPr>
            <a:t>Coordenação entre políticas de Governo e suas respectivas implementações por parte dos Ministérios</a:t>
          </a:r>
          <a:endParaRPr lang="pt-BR" sz="2100" dirty="0">
            <a:latin typeface="Arial Narrow" pitchFamily="34" charset="0"/>
          </a:endParaRPr>
        </a:p>
      </dgm:t>
    </dgm:pt>
    <dgm:pt modelId="{C260B197-AD83-49C4-B57B-1580C73BB652}" type="sibTrans" cxnId="{6228E426-C780-4461-9530-786FE6F96442}">
      <dgm:prSet/>
      <dgm:spPr/>
      <dgm:t>
        <a:bodyPr/>
        <a:lstStyle/>
        <a:p>
          <a:endParaRPr lang="pt-BR"/>
        </a:p>
      </dgm:t>
    </dgm:pt>
    <dgm:pt modelId="{973463DA-C6BD-46D9-B359-474AED8B10DC}" type="parTrans" cxnId="{6228E426-C780-4461-9530-786FE6F96442}">
      <dgm:prSet/>
      <dgm:spPr/>
      <dgm:t>
        <a:bodyPr/>
        <a:lstStyle/>
        <a:p>
          <a:endParaRPr lang="pt-BR"/>
        </a:p>
      </dgm:t>
    </dgm:pt>
    <dgm:pt modelId="{71B3FAF2-AB27-4BC2-B8F3-EC058F61F38D}">
      <dgm:prSet/>
      <dgm:spPr/>
      <dgm:t>
        <a:bodyPr anchor="ctr" anchorCtr="0"/>
        <a:lstStyle/>
        <a:p>
          <a:pPr rtl="0">
            <a:lnSpc>
              <a:spcPct val="90000"/>
            </a:lnSpc>
            <a:spcBef>
              <a:spcPct val="0"/>
            </a:spcBef>
            <a:spcAft>
              <a:spcPct val="15000"/>
            </a:spcAft>
          </a:pPr>
          <a:endParaRPr lang="pt-BR" sz="2100" dirty="0">
            <a:latin typeface="Arial Narrow" pitchFamily="34" charset="0"/>
          </a:endParaRPr>
        </a:p>
      </dgm:t>
    </dgm:pt>
    <dgm:pt modelId="{6EE7E085-BF23-4D21-BB75-AF2A2713E1A1}" type="sibTrans" cxnId="{A58E1789-77A4-4383-88EB-B884A3E6B9F2}">
      <dgm:prSet/>
      <dgm:spPr/>
      <dgm:t>
        <a:bodyPr/>
        <a:lstStyle/>
        <a:p>
          <a:endParaRPr lang="pt-BR"/>
        </a:p>
      </dgm:t>
    </dgm:pt>
    <dgm:pt modelId="{52AF97F3-9943-423C-80B5-4C960F81C231}" type="parTrans" cxnId="{A58E1789-77A4-4383-88EB-B884A3E6B9F2}">
      <dgm:prSet/>
      <dgm:spPr/>
      <dgm:t>
        <a:bodyPr/>
        <a:lstStyle/>
        <a:p>
          <a:endParaRPr lang="pt-BR"/>
        </a:p>
      </dgm:t>
    </dgm:pt>
    <dgm:pt modelId="{F1883FEF-C5C9-422E-9431-9D8A5D7E8A38}">
      <dgm:prSet/>
      <dgm:spPr/>
      <dgm:t>
        <a:bodyPr/>
        <a:lstStyle/>
        <a:p>
          <a:r>
            <a:rPr lang="pt-BR" sz="2100" dirty="0" smtClean="0">
              <a:latin typeface="Arial Narrow" pitchFamily="34" charset="0"/>
            </a:rPr>
            <a:t>Coordenação entre o Executivo e o Legislativo.</a:t>
          </a:r>
        </a:p>
      </dgm:t>
    </dgm:pt>
    <dgm:pt modelId="{3EF7E348-5A6F-42EA-ADC6-D4769ED3254A}" type="parTrans" cxnId="{BA816DF2-EC73-408A-AFDC-162DE3668A53}">
      <dgm:prSet/>
      <dgm:spPr/>
      <dgm:t>
        <a:bodyPr/>
        <a:lstStyle/>
        <a:p>
          <a:endParaRPr lang="pt-BR"/>
        </a:p>
      </dgm:t>
    </dgm:pt>
    <dgm:pt modelId="{45CADA7E-B1BD-4CCD-A273-48E81E66427A}" type="sibTrans" cxnId="{BA816DF2-EC73-408A-AFDC-162DE3668A53}">
      <dgm:prSet/>
      <dgm:spPr/>
      <dgm:t>
        <a:bodyPr/>
        <a:lstStyle/>
        <a:p>
          <a:endParaRPr lang="pt-BR"/>
        </a:p>
      </dgm:t>
    </dgm:pt>
    <dgm:pt modelId="{8E62630A-AE48-4667-A1A4-B40FFD0021ED}" type="pres">
      <dgm:prSet presAssocID="{A56F7555-7352-4DC7-A312-38C15271ECF6}" presName="linearFlow" presStyleCnt="0">
        <dgm:presLayoutVars>
          <dgm:dir/>
          <dgm:resizeHandles val="exact"/>
        </dgm:presLayoutVars>
      </dgm:prSet>
      <dgm:spPr/>
      <dgm:t>
        <a:bodyPr/>
        <a:lstStyle/>
        <a:p>
          <a:endParaRPr lang="pt-BR"/>
        </a:p>
      </dgm:t>
    </dgm:pt>
    <dgm:pt modelId="{B63B1908-96CE-480B-B491-9663EB763A2D}" type="pres">
      <dgm:prSet presAssocID="{3890D87A-7F3F-454F-84AA-8968DA8F1DA7}" presName="composite" presStyleCnt="0"/>
      <dgm:spPr/>
    </dgm:pt>
    <dgm:pt modelId="{A0D1C383-CBC6-4508-8955-5090C00303E6}" type="pres">
      <dgm:prSet presAssocID="{3890D87A-7F3F-454F-84AA-8968DA8F1DA7}" presName="imgShp" presStyleLbl="fgImgPlace1" presStyleIdx="0" presStyleCnt="1"/>
      <dgm:spPr>
        <a:solidFill>
          <a:schemeClr val="bg1"/>
        </a:solidFill>
      </dgm:spPr>
    </dgm:pt>
    <dgm:pt modelId="{2A57E965-4E66-4AE5-A0B1-0116B9848936}" type="pres">
      <dgm:prSet presAssocID="{3890D87A-7F3F-454F-84AA-8968DA8F1DA7}" presName="txShp" presStyleLbl="node1" presStyleIdx="0" presStyleCnt="1" custScaleX="131952" custScaleY="164168" custLinFactNeighborY="-1656">
        <dgm:presLayoutVars>
          <dgm:bulletEnabled val="1"/>
        </dgm:presLayoutVars>
      </dgm:prSet>
      <dgm:spPr/>
      <dgm:t>
        <a:bodyPr/>
        <a:lstStyle/>
        <a:p>
          <a:endParaRPr lang="pt-BR"/>
        </a:p>
      </dgm:t>
    </dgm:pt>
  </dgm:ptLst>
  <dgm:cxnLst>
    <dgm:cxn modelId="{57981B70-3EB2-4D0C-8545-4173F422E787}" type="presOf" srcId="{71B3FAF2-AB27-4BC2-B8F3-EC058F61F38D}" destId="{2A57E965-4E66-4AE5-A0B1-0116B9848936}" srcOrd="0" destOrd="1" presId="urn:microsoft.com/office/officeart/2005/8/layout/vList3#6"/>
    <dgm:cxn modelId="{6228E426-C780-4461-9530-786FE6F96442}" srcId="{3890D87A-7F3F-454F-84AA-8968DA8F1DA7}" destId="{E3C6512F-6CF4-4174-A778-2C1F3B906CEC}" srcOrd="1" destOrd="0" parTransId="{973463DA-C6BD-46D9-B359-474AED8B10DC}" sibTransId="{C260B197-AD83-49C4-B57B-1580C73BB652}"/>
    <dgm:cxn modelId="{01C9FC0B-AC95-4A13-9BF5-957D98015FDF}" srcId="{3890D87A-7F3F-454F-84AA-8968DA8F1DA7}" destId="{09CCCF40-99AF-4208-8E61-EA287BBB9CC3}" srcOrd="3" destOrd="0" parTransId="{44C2B4FC-62D3-4D87-8A2F-B81FFB184E1D}" sibTransId="{41F7DED4-0332-41F2-A4AB-CB7EABFA091C}"/>
    <dgm:cxn modelId="{4B439596-69E2-43DF-A70F-D5B2DB2563EA}" type="presOf" srcId="{09CCCF40-99AF-4208-8E61-EA287BBB9CC3}" destId="{2A57E965-4E66-4AE5-A0B1-0116B9848936}" srcOrd="0" destOrd="4" presId="urn:microsoft.com/office/officeart/2005/8/layout/vList3#6"/>
    <dgm:cxn modelId="{A58E1789-77A4-4383-88EB-B884A3E6B9F2}" srcId="{3890D87A-7F3F-454F-84AA-8968DA8F1DA7}" destId="{71B3FAF2-AB27-4BC2-B8F3-EC058F61F38D}" srcOrd="0" destOrd="0" parTransId="{52AF97F3-9943-423C-80B5-4C960F81C231}" sibTransId="{6EE7E085-BF23-4D21-BB75-AF2A2713E1A1}"/>
    <dgm:cxn modelId="{AA74D4FB-67DF-4520-93ED-7E1530DAD57E}" type="presOf" srcId="{F1883FEF-C5C9-422E-9431-9D8A5D7E8A38}" destId="{2A57E965-4E66-4AE5-A0B1-0116B9848936}" srcOrd="0" destOrd="3" presId="urn:microsoft.com/office/officeart/2005/8/layout/vList3#6"/>
    <dgm:cxn modelId="{BA816DF2-EC73-408A-AFDC-162DE3668A53}" srcId="{3890D87A-7F3F-454F-84AA-8968DA8F1DA7}" destId="{F1883FEF-C5C9-422E-9431-9D8A5D7E8A38}" srcOrd="2" destOrd="0" parTransId="{3EF7E348-5A6F-42EA-ADC6-D4769ED3254A}" sibTransId="{45CADA7E-B1BD-4CCD-A273-48E81E66427A}"/>
    <dgm:cxn modelId="{B2CB9346-729E-4974-BDF3-7CD9E9231AF2}" type="presOf" srcId="{3890D87A-7F3F-454F-84AA-8968DA8F1DA7}" destId="{2A57E965-4E66-4AE5-A0B1-0116B9848936}" srcOrd="0" destOrd="0" presId="urn:microsoft.com/office/officeart/2005/8/layout/vList3#6"/>
    <dgm:cxn modelId="{4B7214EE-EB2F-45F9-BA45-73B41E3661D8}" type="presOf" srcId="{E3C6512F-6CF4-4174-A778-2C1F3B906CEC}" destId="{2A57E965-4E66-4AE5-A0B1-0116B9848936}" srcOrd="0" destOrd="2" presId="urn:microsoft.com/office/officeart/2005/8/layout/vList3#6"/>
    <dgm:cxn modelId="{9ECE4FC0-4852-4D5A-879B-017D066CB0CC}" type="presOf" srcId="{A56F7555-7352-4DC7-A312-38C15271ECF6}" destId="{8E62630A-AE48-4667-A1A4-B40FFD0021ED}" srcOrd="0" destOrd="0" presId="urn:microsoft.com/office/officeart/2005/8/layout/vList3#6"/>
    <dgm:cxn modelId="{AA0C3E0D-52EC-4387-ABA5-65031018B050}" srcId="{A56F7555-7352-4DC7-A312-38C15271ECF6}" destId="{3890D87A-7F3F-454F-84AA-8968DA8F1DA7}" srcOrd="0" destOrd="0" parTransId="{AD97FF2F-3F4E-4F0A-9359-6F764E04D416}" sibTransId="{B4CA7252-032E-4BD6-96FE-C975498A516B}"/>
    <dgm:cxn modelId="{69010C98-6B68-4040-BCB1-3D78C3D3FB9B}" type="presParOf" srcId="{8E62630A-AE48-4667-A1A4-B40FFD0021ED}" destId="{B63B1908-96CE-480B-B491-9663EB763A2D}" srcOrd="0" destOrd="0" presId="urn:microsoft.com/office/officeart/2005/8/layout/vList3#6"/>
    <dgm:cxn modelId="{DB30704C-E5DA-4715-AC6C-8CE923690ED5}" type="presParOf" srcId="{B63B1908-96CE-480B-B491-9663EB763A2D}" destId="{A0D1C383-CBC6-4508-8955-5090C00303E6}" srcOrd="0" destOrd="0" presId="urn:microsoft.com/office/officeart/2005/8/layout/vList3#6"/>
    <dgm:cxn modelId="{37CE8613-A2AC-46FA-9DB1-0E9BBF9F3D78}" type="presParOf" srcId="{B63B1908-96CE-480B-B491-9663EB763A2D}" destId="{2A57E965-4E66-4AE5-A0B1-0116B9848936}" srcOrd="1" destOrd="0" presId="urn:microsoft.com/office/officeart/2005/8/layout/vList3#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EBE57C7-A56A-4340-A585-9B05EC96E3BB}" type="doc">
      <dgm:prSet loTypeId="urn:microsoft.com/office/officeart/2005/8/layout/chevron1" loCatId="process" qsTypeId="urn:microsoft.com/office/officeart/2005/8/quickstyle/simple1#20" qsCatId="simple" csTypeId="urn:microsoft.com/office/officeart/2005/8/colors/accent1_2#17" csCatId="accent1" phldr="1"/>
      <dgm:spPr/>
    </dgm:pt>
    <dgm:pt modelId="{E105EAFE-DAAB-4727-865D-12717B3AAC90}">
      <dgm:prSet phldrT="[Texto]" custT="1">
        <dgm:style>
          <a:lnRef idx="2">
            <a:schemeClr val="accent1"/>
          </a:lnRef>
          <a:fillRef idx="1">
            <a:schemeClr val="lt1"/>
          </a:fillRef>
          <a:effectRef idx="0">
            <a:schemeClr val="accent1"/>
          </a:effectRef>
          <a:fontRef idx="minor">
            <a:schemeClr val="dk1"/>
          </a:fontRef>
        </dgm:style>
      </dgm:prSet>
      <dgm:spPr/>
      <dgm:t>
        <a:bodyPr/>
        <a:lstStyle/>
        <a:p>
          <a:r>
            <a:rPr lang="pt-BR" sz="900" dirty="0" smtClean="0"/>
            <a:t> </a:t>
          </a:r>
          <a:endParaRPr lang="pt-BR" sz="900" dirty="0"/>
        </a:p>
      </dgm:t>
    </dgm:pt>
    <dgm:pt modelId="{E2D023AE-9A92-4E2E-A199-4C725606EEA7}" type="parTrans" cxnId="{DABD6E63-F1B2-48A2-BCC7-89D57A440D7A}">
      <dgm:prSet/>
      <dgm:spPr/>
      <dgm:t>
        <a:bodyPr/>
        <a:lstStyle/>
        <a:p>
          <a:endParaRPr lang="pt-BR" sz="400"/>
        </a:p>
      </dgm:t>
    </dgm:pt>
    <dgm:pt modelId="{56BA6E7C-6A61-4481-A946-02D904348120}" type="sibTrans" cxnId="{DABD6E63-F1B2-48A2-BCC7-89D57A440D7A}">
      <dgm:prSet/>
      <dgm:spPr/>
      <dgm:t>
        <a:bodyPr/>
        <a:lstStyle/>
        <a:p>
          <a:endParaRPr lang="pt-BR" sz="400"/>
        </a:p>
      </dgm:t>
    </dgm:pt>
    <dgm:pt modelId="{D43D533F-A8E3-44ED-A7FF-58A086C59B3D}">
      <dgm:prSet phldrT="[Texto]" custT="1">
        <dgm:style>
          <a:lnRef idx="2">
            <a:schemeClr val="accent1"/>
          </a:lnRef>
          <a:fillRef idx="1">
            <a:schemeClr val="lt1"/>
          </a:fillRef>
          <a:effectRef idx="0">
            <a:schemeClr val="accent1"/>
          </a:effectRef>
          <a:fontRef idx="minor">
            <a:schemeClr val="dk1"/>
          </a:fontRef>
        </dgm:style>
      </dgm:prSet>
      <dgm:spPr/>
      <dgm:t>
        <a:bodyPr/>
        <a:lstStyle/>
        <a:p>
          <a:r>
            <a:rPr lang="pt-BR" sz="900" dirty="0" smtClean="0"/>
            <a:t> </a:t>
          </a:r>
          <a:endParaRPr lang="pt-BR" sz="900" dirty="0"/>
        </a:p>
      </dgm:t>
    </dgm:pt>
    <dgm:pt modelId="{1E94896E-0E30-4FF0-B8CC-3F7C7D99D22E}" type="parTrans" cxnId="{6B65969E-06E0-4D46-849B-4E30BD62E123}">
      <dgm:prSet/>
      <dgm:spPr/>
      <dgm:t>
        <a:bodyPr/>
        <a:lstStyle/>
        <a:p>
          <a:endParaRPr lang="pt-BR" sz="400"/>
        </a:p>
      </dgm:t>
    </dgm:pt>
    <dgm:pt modelId="{86503903-7499-44A8-8DF6-0C364CB60C95}" type="sibTrans" cxnId="{6B65969E-06E0-4D46-849B-4E30BD62E123}">
      <dgm:prSet/>
      <dgm:spPr/>
      <dgm:t>
        <a:bodyPr/>
        <a:lstStyle/>
        <a:p>
          <a:endParaRPr lang="pt-BR" sz="400"/>
        </a:p>
      </dgm:t>
    </dgm:pt>
    <dgm:pt modelId="{BC002BEC-71A0-46E0-87D2-9613DE4AD4DA}">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pt-BR" sz="900" dirty="0" smtClean="0"/>
            <a:t> </a:t>
          </a:r>
          <a:endParaRPr lang="pt-BR" sz="900" dirty="0"/>
        </a:p>
      </dgm:t>
    </dgm:pt>
    <dgm:pt modelId="{3D43BFD1-D779-4F33-B804-C4471F257475}" type="parTrans" cxnId="{96C79C24-4737-4363-937B-69090F8B8231}">
      <dgm:prSet/>
      <dgm:spPr/>
      <dgm:t>
        <a:bodyPr/>
        <a:lstStyle/>
        <a:p>
          <a:endParaRPr lang="pt-BR" sz="400"/>
        </a:p>
      </dgm:t>
    </dgm:pt>
    <dgm:pt modelId="{F13F245C-6B64-46FA-A00A-4BCC54337F31}" type="sibTrans" cxnId="{96C79C24-4737-4363-937B-69090F8B8231}">
      <dgm:prSet/>
      <dgm:spPr/>
      <dgm:t>
        <a:bodyPr/>
        <a:lstStyle/>
        <a:p>
          <a:endParaRPr lang="pt-BR" sz="400"/>
        </a:p>
      </dgm:t>
    </dgm:pt>
    <dgm:pt modelId="{5821DAB4-3D49-4B8A-B026-400D2DDEA48B}">
      <dgm:prSet phldrT="[Texto]" custT="1">
        <dgm:style>
          <a:lnRef idx="2">
            <a:schemeClr val="accent1"/>
          </a:lnRef>
          <a:fillRef idx="1">
            <a:schemeClr val="lt1"/>
          </a:fillRef>
          <a:effectRef idx="0">
            <a:schemeClr val="accent1"/>
          </a:effectRef>
          <a:fontRef idx="minor">
            <a:schemeClr val="dk1"/>
          </a:fontRef>
        </dgm:style>
      </dgm:prSet>
      <dgm:spPr/>
      <dgm:t>
        <a:bodyPr/>
        <a:lstStyle/>
        <a:p>
          <a:endParaRPr lang="pt-BR" sz="900" dirty="0"/>
        </a:p>
      </dgm:t>
    </dgm:pt>
    <dgm:pt modelId="{3FD48A3C-A7DA-4FEB-93FA-78C2C07BCC30}" type="parTrans" cxnId="{D02039F6-A791-49D5-9210-9C7403376907}">
      <dgm:prSet/>
      <dgm:spPr/>
      <dgm:t>
        <a:bodyPr/>
        <a:lstStyle/>
        <a:p>
          <a:endParaRPr lang="pt-BR"/>
        </a:p>
      </dgm:t>
    </dgm:pt>
    <dgm:pt modelId="{FE81334B-38B8-4099-B495-B73E85AB05FF}" type="sibTrans" cxnId="{D02039F6-A791-49D5-9210-9C7403376907}">
      <dgm:prSet/>
      <dgm:spPr/>
      <dgm:t>
        <a:bodyPr/>
        <a:lstStyle/>
        <a:p>
          <a:endParaRPr lang="pt-BR"/>
        </a:p>
      </dgm:t>
    </dgm:pt>
    <dgm:pt modelId="{692B02EE-801D-4C61-92C6-985AE72B90B1}" type="pres">
      <dgm:prSet presAssocID="{DEBE57C7-A56A-4340-A585-9B05EC96E3BB}" presName="Name0" presStyleCnt="0">
        <dgm:presLayoutVars>
          <dgm:dir/>
          <dgm:animLvl val="lvl"/>
          <dgm:resizeHandles val="exact"/>
        </dgm:presLayoutVars>
      </dgm:prSet>
      <dgm:spPr/>
    </dgm:pt>
    <dgm:pt modelId="{133E05BE-0593-40C1-BAAD-F0D1B481737E}" type="pres">
      <dgm:prSet presAssocID="{E105EAFE-DAAB-4727-865D-12717B3AAC90}" presName="parTxOnly" presStyleLbl="node1" presStyleIdx="0" presStyleCnt="4">
        <dgm:presLayoutVars>
          <dgm:chMax val="0"/>
          <dgm:chPref val="0"/>
          <dgm:bulletEnabled val="1"/>
        </dgm:presLayoutVars>
      </dgm:prSet>
      <dgm:spPr/>
      <dgm:t>
        <a:bodyPr/>
        <a:lstStyle/>
        <a:p>
          <a:endParaRPr lang="pt-BR"/>
        </a:p>
      </dgm:t>
    </dgm:pt>
    <dgm:pt modelId="{A90692F0-5BC3-41AC-84CB-77441376CA8A}" type="pres">
      <dgm:prSet presAssocID="{56BA6E7C-6A61-4481-A946-02D904348120}" presName="parTxOnlySpace" presStyleCnt="0"/>
      <dgm:spPr/>
    </dgm:pt>
    <dgm:pt modelId="{7DC705AF-9F88-4F7B-AD64-2BD42330E8AC}" type="pres">
      <dgm:prSet presAssocID="{D43D533F-A8E3-44ED-A7FF-58A086C59B3D}" presName="parTxOnly" presStyleLbl="node1" presStyleIdx="1" presStyleCnt="4">
        <dgm:presLayoutVars>
          <dgm:chMax val="0"/>
          <dgm:chPref val="0"/>
          <dgm:bulletEnabled val="1"/>
        </dgm:presLayoutVars>
      </dgm:prSet>
      <dgm:spPr/>
      <dgm:t>
        <a:bodyPr/>
        <a:lstStyle/>
        <a:p>
          <a:endParaRPr lang="pt-BR"/>
        </a:p>
      </dgm:t>
    </dgm:pt>
    <dgm:pt modelId="{D2AEBE56-2288-4F83-9E94-3EA035F2B766}" type="pres">
      <dgm:prSet presAssocID="{86503903-7499-44A8-8DF6-0C364CB60C95}" presName="parTxOnlySpace" presStyleCnt="0"/>
      <dgm:spPr/>
    </dgm:pt>
    <dgm:pt modelId="{13B6F5C3-D4BF-482C-B1BF-3BD13FF59C5B}" type="pres">
      <dgm:prSet presAssocID="{BC002BEC-71A0-46E0-87D2-9613DE4AD4DA}" presName="parTxOnly" presStyleLbl="node1" presStyleIdx="2" presStyleCnt="4">
        <dgm:presLayoutVars>
          <dgm:chMax val="0"/>
          <dgm:chPref val="0"/>
          <dgm:bulletEnabled val="1"/>
        </dgm:presLayoutVars>
      </dgm:prSet>
      <dgm:spPr/>
      <dgm:t>
        <a:bodyPr/>
        <a:lstStyle/>
        <a:p>
          <a:endParaRPr lang="pt-BR"/>
        </a:p>
      </dgm:t>
    </dgm:pt>
    <dgm:pt modelId="{680E7841-7B69-4AFD-BB95-DA04CAE47F1D}" type="pres">
      <dgm:prSet presAssocID="{F13F245C-6B64-46FA-A00A-4BCC54337F31}" presName="parTxOnlySpace" presStyleCnt="0"/>
      <dgm:spPr/>
    </dgm:pt>
    <dgm:pt modelId="{C91B0B66-765E-45C4-B742-6CB6A318FDBB}" type="pres">
      <dgm:prSet presAssocID="{5821DAB4-3D49-4B8A-B026-400D2DDEA48B}" presName="parTxOnly" presStyleLbl="node1" presStyleIdx="3" presStyleCnt="4">
        <dgm:presLayoutVars>
          <dgm:chMax val="0"/>
          <dgm:chPref val="0"/>
          <dgm:bulletEnabled val="1"/>
        </dgm:presLayoutVars>
      </dgm:prSet>
      <dgm:spPr/>
      <dgm:t>
        <a:bodyPr/>
        <a:lstStyle/>
        <a:p>
          <a:endParaRPr lang="pt-BR"/>
        </a:p>
      </dgm:t>
    </dgm:pt>
  </dgm:ptLst>
  <dgm:cxnLst>
    <dgm:cxn modelId="{DABD6E63-F1B2-48A2-BCC7-89D57A440D7A}" srcId="{DEBE57C7-A56A-4340-A585-9B05EC96E3BB}" destId="{E105EAFE-DAAB-4727-865D-12717B3AAC90}" srcOrd="0" destOrd="0" parTransId="{E2D023AE-9A92-4E2E-A199-4C725606EEA7}" sibTransId="{56BA6E7C-6A61-4481-A946-02D904348120}"/>
    <dgm:cxn modelId="{FCA9FFED-C37D-41A5-ADB3-872B24D43F5F}" type="presOf" srcId="{BC002BEC-71A0-46E0-87D2-9613DE4AD4DA}" destId="{13B6F5C3-D4BF-482C-B1BF-3BD13FF59C5B}" srcOrd="0" destOrd="0" presId="urn:microsoft.com/office/officeart/2005/8/layout/chevron1"/>
    <dgm:cxn modelId="{6B65969E-06E0-4D46-849B-4E30BD62E123}" srcId="{DEBE57C7-A56A-4340-A585-9B05EC96E3BB}" destId="{D43D533F-A8E3-44ED-A7FF-58A086C59B3D}" srcOrd="1" destOrd="0" parTransId="{1E94896E-0E30-4FF0-B8CC-3F7C7D99D22E}" sibTransId="{86503903-7499-44A8-8DF6-0C364CB60C95}"/>
    <dgm:cxn modelId="{FFAB66D0-4D8B-4B9C-8882-4E11E092C715}" type="presOf" srcId="{DEBE57C7-A56A-4340-A585-9B05EC96E3BB}" destId="{692B02EE-801D-4C61-92C6-985AE72B90B1}" srcOrd="0" destOrd="0" presId="urn:microsoft.com/office/officeart/2005/8/layout/chevron1"/>
    <dgm:cxn modelId="{F2EFE54A-7150-4E4A-9A4C-51A76D5EF1B7}" type="presOf" srcId="{D43D533F-A8E3-44ED-A7FF-58A086C59B3D}" destId="{7DC705AF-9F88-4F7B-AD64-2BD42330E8AC}" srcOrd="0" destOrd="0" presId="urn:microsoft.com/office/officeart/2005/8/layout/chevron1"/>
    <dgm:cxn modelId="{BAE63522-DDA0-48F3-803F-954B2DA22B7A}" type="presOf" srcId="{5821DAB4-3D49-4B8A-B026-400D2DDEA48B}" destId="{C91B0B66-765E-45C4-B742-6CB6A318FDBB}" srcOrd="0" destOrd="0" presId="urn:microsoft.com/office/officeart/2005/8/layout/chevron1"/>
    <dgm:cxn modelId="{D02039F6-A791-49D5-9210-9C7403376907}" srcId="{DEBE57C7-A56A-4340-A585-9B05EC96E3BB}" destId="{5821DAB4-3D49-4B8A-B026-400D2DDEA48B}" srcOrd="3" destOrd="0" parTransId="{3FD48A3C-A7DA-4FEB-93FA-78C2C07BCC30}" sibTransId="{FE81334B-38B8-4099-B495-B73E85AB05FF}"/>
    <dgm:cxn modelId="{96C79C24-4737-4363-937B-69090F8B8231}" srcId="{DEBE57C7-A56A-4340-A585-9B05EC96E3BB}" destId="{BC002BEC-71A0-46E0-87D2-9613DE4AD4DA}" srcOrd="2" destOrd="0" parTransId="{3D43BFD1-D779-4F33-B804-C4471F257475}" sibTransId="{F13F245C-6B64-46FA-A00A-4BCC54337F31}"/>
    <dgm:cxn modelId="{3E319778-68D6-481C-86A2-37B7B277BCE7}" type="presOf" srcId="{E105EAFE-DAAB-4727-865D-12717B3AAC90}" destId="{133E05BE-0593-40C1-BAAD-F0D1B481737E}" srcOrd="0" destOrd="0" presId="urn:microsoft.com/office/officeart/2005/8/layout/chevron1"/>
    <dgm:cxn modelId="{6B98E2E3-379B-45B1-A894-49765262C375}" type="presParOf" srcId="{692B02EE-801D-4C61-92C6-985AE72B90B1}" destId="{133E05BE-0593-40C1-BAAD-F0D1B481737E}" srcOrd="0" destOrd="0" presId="urn:microsoft.com/office/officeart/2005/8/layout/chevron1"/>
    <dgm:cxn modelId="{91BBED4E-33C1-4B4C-B2F1-DA39A64E44C5}" type="presParOf" srcId="{692B02EE-801D-4C61-92C6-985AE72B90B1}" destId="{A90692F0-5BC3-41AC-84CB-77441376CA8A}" srcOrd="1" destOrd="0" presId="urn:microsoft.com/office/officeart/2005/8/layout/chevron1"/>
    <dgm:cxn modelId="{2E3341E2-06DC-4132-A40F-E1090B162699}" type="presParOf" srcId="{692B02EE-801D-4C61-92C6-985AE72B90B1}" destId="{7DC705AF-9F88-4F7B-AD64-2BD42330E8AC}" srcOrd="2" destOrd="0" presId="urn:microsoft.com/office/officeart/2005/8/layout/chevron1"/>
    <dgm:cxn modelId="{3E387076-1BD9-4573-98D3-BDEED600E565}" type="presParOf" srcId="{692B02EE-801D-4C61-92C6-985AE72B90B1}" destId="{D2AEBE56-2288-4F83-9E94-3EA035F2B766}" srcOrd="3" destOrd="0" presId="urn:microsoft.com/office/officeart/2005/8/layout/chevron1"/>
    <dgm:cxn modelId="{42CA1C2A-D165-47CA-A9EE-CBBB8FA3E916}" type="presParOf" srcId="{692B02EE-801D-4C61-92C6-985AE72B90B1}" destId="{13B6F5C3-D4BF-482C-B1BF-3BD13FF59C5B}" srcOrd="4" destOrd="0" presId="urn:microsoft.com/office/officeart/2005/8/layout/chevron1"/>
    <dgm:cxn modelId="{8660B777-35C7-44F7-8F75-D6EBC2621712}" type="presParOf" srcId="{692B02EE-801D-4C61-92C6-985AE72B90B1}" destId="{680E7841-7B69-4AFD-BB95-DA04CAE47F1D}" srcOrd="5" destOrd="0" presId="urn:microsoft.com/office/officeart/2005/8/layout/chevron1"/>
    <dgm:cxn modelId="{49AD5594-667B-4E7F-B53E-049C8C379398}" type="presParOf" srcId="{692B02EE-801D-4C61-92C6-985AE72B90B1}" destId="{C91B0B66-765E-45C4-B742-6CB6A318FDBB}" srcOrd="6" destOrd="0" presId="urn:microsoft.com/office/officeart/2005/8/layout/chevron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56F7555-7352-4DC7-A312-38C15271ECF6}" type="doc">
      <dgm:prSet loTypeId="urn:microsoft.com/office/officeart/2005/8/layout/vList3#7" loCatId="list" qsTypeId="urn:microsoft.com/office/officeart/2005/8/quickstyle/simple1#21" qsCatId="simple" csTypeId="urn:microsoft.com/office/officeart/2005/8/colors/accent3_1" csCatId="accent3" phldr="1"/>
      <dgm:spPr/>
      <dgm:t>
        <a:bodyPr/>
        <a:lstStyle/>
        <a:p>
          <a:endParaRPr lang="pt-BR"/>
        </a:p>
      </dgm:t>
    </dgm:pt>
    <dgm:pt modelId="{598729F6-C7AD-4F26-8DC7-F8315D802610}">
      <dgm:prSet custT="1"/>
      <dgm:spPr/>
      <dgm:t>
        <a:bodyPr anchor="ctr" anchorCtr="0"/>
        <a:lstStyle/>
        <a:p>
          <a:pPr>
            <a:lnSpc>
              <a:spcPct val="110000"/>
            </a:lnSpc>
            <a:spcAft>
              <a:spcPts val="600"/>
            </a:spcAft>
          </a:pPr>
          <a:r>
            <a:rPr lang="pt-BR" sz="2100" dirty="0" smtClean="0">
              <a:latin typeface="Arial Narrow" pitchFamily="34" charset="0"/>
            </a:rPr>
            <a:t>Participação ativa “assistentes” em processos que envolvem os interesses do setor (especialmente envolvendo defesa comercial)</a:t>
          </a:r>
        </a:p>
      </dgm:t>
    </dgm:pt>
    <dgm:pt modelId="{085D4FDD-F2DA-4950-BC54-75DC8585E01D}" type="parTrans" cxnId="{ACBDEEFF-44E7-41E2-82FC-E38D185F3769}">
      <dgm:prSet/>
      <dgm:spPr/>
      <dgm:t>
        <a:bodyPr/>
        <a:lstStyle/>
        <a:p>
          <a:endParaRPr lang="pt-BR"/>
        </a:p>
      </dgm:t>
    </dgm:pt>
    <dgm:pt modelId="{D659E30D-5344-438B-A8E8-E79DD88D0D82}" type="sibTrans" cxnId="{ACBDEEFF-44E7-41E2-82FC-E38D185F3769}">
      <dgm:prSet/>
      <dgm:spPr/>
      <dgm:t>
        <a:bodyPr/>
        <a:lstStyle/>
        <a:p>
          <a:endParaRPr lang="pt-BR"/>
        </a:p>
      </dgm:t>
    </dgm:pt>
    <dgm:pt modelId="{F1395463-F8E3-47DA-AE26-09931515AA90}">
      <dgm:prSet custT="1"/>
      <dgm:spPr/>
      <dgm:t>
        <a:bodyPr anchor="ctr" anchorCtr="0"/>
        <a:lstStyle/>
        <a:p>
          <a:pPr>
            <a:lnSpc>
              <a:spcPct val="110000"/>
            </a:lnSpc>
            <a:spcAft>
              <a:spcPts val="600"/>
            </a:spcAft>
          </a:pPr>
          <a:r>
            <a:rPr lang="pt-BR" sz="2100" dirty="0" smtClean="0">
              <a:latin typeface="Arial Narrow" pitchFamily="34" charset="0"/>
            </a:rPr>
            <a:t>Seminários para juízes e procuradores</a:t>
          </a:r>
        </a:p>
      </dgm:t>
    </dgm:pt>
    <dgm:pt modelId="{240476B8-2263-4B2B-BBD9-7D25952939CB}" type="parTrans" cxnId="{C8C70D6C-D53B-46A7-BAFB-BCF1C8348DDF}">
      <dgm:prSet/>
      <dgm:spPr/>
      <dgm:t>
        <a:bodyPr/>
        <a:lstStyle/>
        <a:p>
          <a:endParaRPr lang="pt-BR"/>
        </a:p>
      </dgm:t>
    </dgm:pt>
    <dgm:pt modelId="{441E4C26-2D82-474A-B7F5-2C6A7640C7A1}" type="sibTrans" cxnId="{C8C70D6C-D53B-46A7-BAFB-BCF1C8348DDF}">
      <dgm:prSet/>
      <dgm:spPr/>
      <dgm:t>
        <a:bodyPr/>
        <a:lstStyle/>
        <a:p>
          <a:endParaRPr lang="pt-BR"/>
        </a:p>
      </dgm:t>
    </dgm:pt>
    <dgm:pt modelId="{3890D87A-7F3F-454F-84AA-8968DA8F1DA7}">
      <dgm:prSet custT="1"/>
      <dgm:spPr/>
      <dgm:t>
        <a:bodyPr anchor="ctr" anchorCtr="0"/>
        <a:lstStyle/>
        <a:p>
          <a:pPr rtl="0">
            <a:lnSpc>
              <a:spcPct val="90000"/>
            </a:lnSpc>
            <a:spcAft>
              <a:spcPct val="35000"/>
            </a:spcAft>
          </a:pPr>
          <a:r>
            <a:rPr lang="pt-BR" sz="2400" b="1" dirty="0" smtClean="0">
              <a:latin typeface="Arial Narrow" pitchFamily="34" charset="0"/>
            </a:rPr>
            <a:t>Processos, Juízes e Procuradores</a:t>
          </a:r>
        </a:p>
      </dgm:t>
    </dgm:pt>
    <dgm:pt modelId="{B4CA7252-032E-4BD6-96FE-C975498A516B}" type="sibTrans" cxnId="{AA0C3E0D-52EC-4387-ABA5-65031018B050}">
      <dgm:prSet/>
      <dgm:spPr/>
      <dgm:t>
        <a:bodyPr/>
        <a:lstStyle/>
        <a:p>
          <a:endParaRPr lang="pt-BR"/>
        </a:p>
      </dgm:t>
    </dgm:pt>
    <dgm:pt modelId="{AD97FF2F-3F4E-4F0A-9359-6F764E04D416}" type="parTrans" cxnId="{AA0C3E0D-52EC-4387-ABA5-65031018B050}">
      <dgm:prSet/>
      <dgm:spPr/>
      <dgm:t>
        <a:bodyPr/>
        <a:lstStyle/>
        <a:p>
          <a:endParaRPr lang="pt-BR"/>
        </a:p>
      </dgm:t>
    </dgm:pt>
    <dgm:pt modelId="{8B9C78BC-E67C-482B-9B2D-2D7F37330F90}">
      <dgm:prSet custT="1"/>
      <dgm:spPr/>
      <dgm:t>
        <a:bodyPr anchor="ctr" anchorCtr="0"/>
        <a:lstStyle/>
        <a:p>
          <a:pPr>
            <a:lnSpc>
              <a:spcPct val="110000"/>
            </a:lnSpc>
            <a:spcAft>
              <a:spcPts val="600"/>
            </a:spcAft>
          </a:pPr>
          <a:r>
            <a:rPr lang="pt-BR" sz="2100" dirty="0" smtClean="0">
              <a:latin typeface="Arial Narrow" pitchFamily="34" charset="0"/>
            </a:rPr>
            <a:t>Visitas às varas</a:t>
          </a:r>
        </a:p>
      </dgm:t>
    </dgm:pt>
    <dgm:pt modelId="{FBF6269D-7B43-4D21-AA06-86084A9B1FA4}" type="parTrans" cxnId="{E7F294F7-8BAB-43DD-83B4-B309600D28B6}">
      <dgm:prSet/>
      <dgm:spPr/>
      <dgm:t>
        <a:bodyPr/>
        <a:lstStyle/>
        <a:p>
          <a:endParaRPr lang="pt-BR"/>
        </a:p>
      </dgm:t>
    </dgm:pt>
    <dgm:pt modelId="{21B61FEE-1D3F-4ADF-B9F6-8D50782623A9}" type="sibTrans" cxnId="{E7F294F7-8BAB-43DD-83B4-B309600D28B6}">
      <dgm:prSet/>
      <dgm:spPr/>
      <dgm:t>
        <a:bodyPr/>
        <a:lstStyle/>
        <a:p>
          <a:endParaRPr lang="pt-BR"/>
        </a:p>
      </dgm:t>
    </dgm:pt>
    <dgm:pt modelId="{6ECC4585-0417-486B-91EE-9EE1596DB3AF}">
      <dgm:prSet custT="1"/>
      <dgm:spPr/>
      <dgm:t>
        <a:bodyPr anchor="ctr" anchorCtr="0"/>
        <a:lstStyle/>
        <a:p>
          <a:pPr>
            <a:lnSpc>
              <a:spcPct val="110000"/>
            </a:lnSpc>
            <a:spcAft>
              <a:spcPts val="600"/>
            </a:spcAft>
          </a:pPr>
          <a:r>
            <a:rPr lang="pt-BR" sz="2100" dirty="0" smtClean="0">
              <a:latin typeface="Arial Narrow" pitchFamily="34" charset="0"/>
            </a:rPr>
            <a:t>Convênio de  cooperação técnica assinado com PGFN para atuação conjunta e troca de informações.</a:t>
          </a:r>
        </a:p>
      </dgm:t>
    </dgm:pt>
    <dgm:pt modelId="{05B4259B-1040-42DD-8664-43F733FF3BDD}" type="parTrans" cxnId="{EC9BF6DB-D308-4A1C-B9B8-AF0E06CD54D4}">
      <dgm:prSet/>
      <dgm:spPr/>
      <dgm:t>
        <a:bodyPr/>
        <a:lstStyle/>
        <a:p>
          <a:endParaRPr lang="pt-BR"/>
        </a:p>
      </dgm:t>
    </dgm:pt>
    <dgm:pt modelId="{7EF5B66D-27BB-491B-AFC5-08D8B79CFF04}" type="sibTrans" cxnId="{EC9BF6DB-D308-4A1C-B9B8-AF0E06CD54D4}">
      <dgm:prSet/>
      <dgm:spPr/>
      <dgm:t>
        <a:bodyPr/>
        <a:lstStyle/>
        <a:p>
          <a:endParaRPr lang="pt-BR"/>
        </a:p>
      </dgm:t>
    </dgm:pt>
    <dgm:pt modelId="{8E62630A-AE48-4667-A1A4-B40FFD0021ED}" type="pres">
      <dgm:prSet presAssocID="{A56F7555-7352-4DC7-A312-38C15271ECF6}" presName="linearFlow" presStyleCnt="0">
        <dgm:presLayoutVars>
          <dgm:dir/>
          <dgm:resizeHandles val="exact"/>
        </dgm:presLayoutVars>
      </dgm:prSet>
      <dgm:spPr/>
      <dgm:t>
        <a:bodyPr/>
        <a:lstStyle/>
        <a:p>
          <a:endParaRPr lang="pt-BR"/>
        </a:p>
      </dgm:t>
    </dgm:pt>
    <dgm:pt modelId="{B63B1908-96CE-480B-B491-9663EB763A2D}" type="pres">
      <dgm:prSet presAssocID="{3890D87A-7F3F-454F-84AA-8968DA8F1DA7}" presName="composite" presStyleCnt="0"/>
      <dgm:spPr/>
    </dgm:pt>
    <dgm:pt modelId="{A0D1C383-CBC6-4508-8955-5090C00303E6}" type="pres">
      <dgm:prSet presAssocID="{3890D87A-7F3F-454F-84AA-8968DA8F1DA7}" presName="imgShp" presStyleLbl="fgImgPlace1" presStyleIdx="0" presStyleCnt="1"/>
      <dgm:spPr>
        <a:solidFill>
          <a:schemeClr val="bg1"/>
        </a:solidFill>
      </dgm:spPr>
    </dgm:pt>
    <dgm:pt modelId="{2A57E965-4E66-4AE5-A0B1-0116B9848936}" type="pres">
      <dgm:prSet presAssocID="{3890D87A-7F3F-454F-84AA-8968DA8F1DA7}" presName="txShp" presStyleLbl="node1" presStyleIdx="0" presStyleCnt="1" custScaleX="131952" custScaleY="164168" custLinFactNeighborY="-1656">
        <dgm:presLayoutVars>
          <dgm:bulletEnabled val="1"/>
        </dgm:presLayoutVars>
      </dgm:prSet>
      <dgm:spPr/>
      <dgm:t>
        <a:bodyPr/>
        <a:lstStyle/>
        <a:p>
          <a:endParaRPr lang="pt-BR"/>
        </a:p>
      </dgm:t>
    </dgm:pt>
  </dgm:ptLst>
  <dgm:cxnLst>
    <dgm:cxn modelId="{ACBDEEFF-44E7-41E2-82FC-E38D185F3769}" srcId="{3890D87A-7F3F-454F-84AA-8968DA8F1DA7}" destId="{598729F6-C7AD-4F26-8DC7-F8315D802610}" srcOrd="0" destOrd="0" parTransId="{085D4FDD-F2DA-4950-BC54-75DC8585E01D}" sibTransId="{D659E30D-5344-438B-A8E8-E79DD88D0D82}"/>
    <dgm:cxn modelId="{C8C70D6C-D53B-46A7-BAFB-BCF1C8348DDF}" srcId="{3890D87A-7F3F-454F-84AA-8968DA8F1DA7}" destId="{F1395463-F8E3-47DA-AE26-09931515AA90}" srcOrd="2" destOrd="0" parTransId="{240476B8-2263-4B2B-BBD9-7D25952939CB}" sibTransId="{441E4C26-2D82-474A-B7F5-2C6A7640C7A1}"/>
    <dgm:cxn modelId="{BEFBE72A-8724-4A14-A4D0-38340EEFE9B6}" type="presOf" srcId="{3890D87A-7F3F-454F-84AA-8968DA8F1DA7}" destId="{2A57E965-4E66-4AE5-A0B1-0116B9848936}" srcOrd="0" destOrd="0" presId="urn:microsoft.com/office/officeart/2005/8/layout/vList3#7"/>
    <dgm:cxn modelId="{EC9BF6DB-D308-4A1C-B9B8-AF0E06CD54D4}" srcId="{3890D87A-7F3F-454F-84AA-8968DA8F1DA7}" destId="{6ECC4585-0417-486B-91EE-9EE1596DB3AF}" srcOrd="3" destOrd="0" parTransId="{05B4259B-1040-42DD-8664-43F733FF3BDD}" sibTransId="{7EF5B66D-27BB-491B-AFC5-08D8B79CFF04}"/>
    <dgm:cxn modelId="{DB3746F7-DD74-4FD4-9C87-9A6547E7AEE1}" type="presOf" srcId="{A56F7555-7352-4DC7-A312-38C15271ECF6}" destId="{8E62630A-AE48-4667-A1A4-B40FFD0021ED}" srcOrd="0" destOrd="0" presId="urn:microsoft.com/office/officeart/2005/8/layout/vList3#7"/>
    <dgm:cxn modelId="{41D564F8-EE28-4510-9F88-2FD2979CE093}" type="presOf" srcId="{F1395463-F8E3-47DA-AE26-09931515AA90}" destId="{2A57E965-4E66-4AE5-A0B1-0116B9848936}" srcOrd="0" destOrd="3" presId="urn:microsoft.com/office/officeart/2005/8/layout/vList3#7"/>
    <dgm:cxn modelId="{28CE8D69-8703-405A-8F0B-9F2E1CA5EF8C}" type="presOf" srcId="{598729F6-C7AD-4F26-8DC7-F8315D802610}" destId="{2A57E965-4E66-4AE5-A0B1-0116B9848936}" srcOrd="0" destOrd="1" presId="urn:microsoft.com/office/officeart/2005/8/layout/vList3#7"/>
    <dgm:cxn modelId="{622F63EA-69CD-4F49-A102-DD300572CE6A}" type="presOf" srcId="{6ECC4585-0417-486B-91EE-9EE1596DB3AF}" destId="{2A57E965-4E66-4AE5-A0B1-0116B9848936}" srcOrd="0" destOrd="4" presId="urn:microsoft.com/office/officeart/2005/8/layout/vList3#7"/>
    <dgm:cxn modelId="{5ACB4D66-208E-445F-AB59-9319A770FFC4}" type="presOf" srcId="{8B9C78BC-E67C-482B-9B2D-2D7F37330F90}" destId="{2A57E965-4E66-4AE5-A0B1-0116B9848936}" srcOrd="0" destOrd="2" presId="urn:microsoft.com/office/officeart/2005/8/layout/vList3#7"/>
    <dgm:cxn modelId="{AA0C3E0D-52EC-4387-ABA5-65031018B050}" srcId="{A56F7555-7352-4DC7-A312-38C15271ECF6}" destId="{3890D87A-7F3F-454F-84AA-8968DA8F1DA7}" srcOrd="0" destOrd="0" parTransId="{AD97FF2F-3F4E-4F0A-9359-6F764E04D416}" sibTransId="{B4CA7252-032E-4BD6-96FE-C975498A516B}"/>
    <dgm:cxn modelId="{E7F294F7-8BAB-43DD-83B4-B309600D28B6}" srcId="{3890D87A-7F3F-454F-84AA-8968DA8F1DA7}" destId="{8B9C78BC-E67C-482B-9B2D-2D7F37330F90}" srcOrd="1" destOrd="0" parTransId="{FBF6269D-7B43-4D21-AA06-86084A9B1FA4}" sibTransId="{21B61FEE-1D3F-4ADF-B9F6-8D50782623A9}"/>
    <dgm:cxn modelId="{E324E205-50A8-47B8-88AD-259A5B4F087C}" type="presParOf" srcId="{8E62630A-AE48-4667-A1A4-B40FFD0021ED}" destId="{B63B1908-96CE-480B-B491-9663EB763A2D}" srcOrd="0" destOrd="0" presId="urn:microsoft.com/office/officeart/2005/8/layout/vList3#7"/>
    <dgm:cxn modelId="{C3B72EE8-4401-4861-AA11-AF22DABD6346}" type="presParOf" srcId="{B63B1908-96CE-480B-B491-9663EB763A2D}" destId="{A0D1C383-CBC6-4508-8955-5090C00303E6}" srcOrd="0" destOrd="0" presId="urn:microsoft.com/office/officeart/2005/8/layout/vList3#7"/>
    <dgm:cxn modelId="{801A1F26-157F-4525-AD0C-37612E0B274C}" type="presParOf" srcId="{B63B1908-96CE-480B-B491-9663EB763A2D}" destId="{2A57E965-4E66-4AE5-A0B1-0116B9848936}" srcOrd="1" destOrd="0" presId="urn:microsoft.com/office/officeart/2005/8/layout/vList3#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EBE57C7-A56A-4340-A585-9B05EC96E3BB}" type="doc">
      <dgm:prSet loTypeId="urn:microsoft.com/office/officeart/2005/8/layout/chevron1" loCatId="process" qsTypeId="urn:microsoft.com/office/officeart/2005/8/quickstyle/simple1#22" qsCatId="simple" csTypeId="urn:microsoft.com/office/officeart/2005/8/colors/accent1_2#18" csCatId="accent1" phldr="1"/>
      <dgm:spPr/>
    </dgm:pt>
    <dgm:pt modelId="{E105EAFE-DAAB-4727-865D-12717B3AAC90}">
      <dgm:prSet phldrT="[Texto]" custT="1">
        <dgm:style>
          <a:lnRef idx="2">
            <a:schemeClr val="accent1"/>
          </a:lnRef>
          <a:fillRef idx="1">
            <a:schemeClr val="lt1"/>
          </a:fillRef>
          <a:effectRef idx="0">
            <a:schemeClr val="accent1"/>
          </a:effectRef>
          <a:fontRef idx="minor">
            <a:schemeClr val="dk1"/>
          </a:fontRef>
        </dgm:style>
      </dgm:prSet>
      <dgm:spPr/>
      <dgm:t>
        <a:bodyPr/>
        <a:lstStyle/>
        <a:p>
          <a:r>
            <a:rPr lang="pt-BR" sz="900" dirty="0" smtClean="0"/>
            <a:t> </a:t>
          </a:r>
          <a:endParaRPr lang="pt-BR" sz="900" dirty="0"/>
        </a:p>
      </dgm:t>
    </dgm:pt>
    <dgm:pt modelId="{E2D023AE-9A92-4E2E-A199-4C725606EEA7}" type="parTrans" cxnId="{DABD6E63-F1B2-48A2-BCC7-89D57A440D7A}">
      <dgm:prSet/>
      <dgm:spPr/>
      <dgm:t>
        <a:bodyPr/>
        <a:lstStyle/>
        <a:p>
          <a:endParaRPr lang="pt-BR" sz="400"/>
        </a:p>
      </dgm:t>
    </dgm:pt>
    <dgm:pt modelId="{56BA6E7C-6A61-4481-A946-02D904348120}" type="sibTrans" cxnId="{DABD6E63-F1B2-48A2-BCC7-89D57A440D7A}">
      <dgm:prSet/>
      <dgm:spPr/>
      <dgm:t>
        <a:bodyPr/>
        <a:lstStyle/>
        <a:p>
          <a:endParaRPr lang="pt-BR" sz="400"/>
        </a:p>
      </dgm:t>
    </dgm:pt>
    <dgm:pt modelId="{D43D533F-A8E3-44ED-A7FF-58A086C59B3D}">
      <dgm:prSet phldrT="[Texto]" custT="1">
        <dgm:style>
          <a:lnRef idx="2">
            <a:schemeClr val="accent1"/>
          </a:lnRef>
          <a:fillRef idx="1">
            <a:schemeClr val="lt1"/>
          </a:fillRef>
          <a:effectRef idx="0">
            <a:schemeClr val="accent1"/>
          </a:effectRef>
          <a:fontRef idx="minor">
            <a:schemeClr val="dk1"/>
          </a:fontRef>
        </dgm:style>
      </dgm:prSet>
      <dgm:spPr/>
      <dgm:t>
        <a:bodyPr/>
        <a:lstStyle/>
        <a:p>
          <a:r>
            <a:rPr lang="pt-BR" sz="900" dirty="0" smtClean="0"/>
            <a:t> </a:t>
          </a:r>
          <a:endParaRPr lang="pt-BR" sz="900" dirty="0"/>
        </a:p>
      </dgm:t>
    </dgm:pt>
    <dgm:pt modelId="{1E94896E-0E30-4FF0-B8CC-3F7C7D99D22E}" type="parTrans" cxnId="{6B65969E-06E0-4D46-849B-4E30BD62E123}">
      <dgm:prSet/>
      <dgm:spPr/>
      <dgm:t>
        <a:bodyPr/>
        <a:lstStyle/>
        <a:p>
          <a:endParaRPr lang="pt-BR" sz="400"/>
        </a:p>
      </dgm:t>
    </dgm:pt>
    <dgm:pt modelId="{86503903-7499-44A8-8DF6-0C364CB60C95}" type="sibTrans" cxnId="{6B65969E-06E0-4D46-849B-4E30BD62E123}">
      <dgm:prSet/>
      <dgm:spPr/>
      <dgm:t>
        <a:bodyPr/>
        <a:lstStyle/>
        <a:p>
          <a:endParaRPr lang="pt-BR" sz="400"/>
        </a:p>
      </dgm:t>
    </dgm:pt>
    <dgm:pt modelId="{BC002BEC-71A0-46E0-87D2-9613DE4AD4DA}">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pt-BR" sz="900" dirty="0" smtClean="0"/>
            <a:t> </a:t>
          </a:r>
          <a:endParaRPr lang="pt-BR" sz="900" dirty="0"/>
        </a:p>
      </dgm:t>
    </dgm:pt>
    <dgm:pt modelId="{3D43BFD1-D779-4F33-B804-C4471F257475}" type="parTrans" cxnId="{96C79C24-4737-4363-937B-69090F8B8231}">
      <dgm:prSet/>
      <dgm:spPr/>
      <dgm:t>
        <a:bodyPr/>
        <a:lstStyle/>
        <a:p>
          <a:endParaRPr lang="pt-BR" sz="400"/>
        </a:p>
      </dgm:t>
    </dgm:pt>
    <dgm:pt modelId="{F13F245C-6B64-46FA-A00A-4BCC54337F31}" type="sibTrans" cxnId="{96C79C24-4737-4363-937B-69090F8B8231}">
      <dgm:prSet/>
      <dgm:spPr/>
      <dgm:t>
        <a:bodyPr/>
        <a:lstStyle/>
        <a:p>
          <a:endParaRPr lang="pt-BR" sz="400"/>
        </a:p>
      </dgm:t>
    </dgm:pt>
    <dgm:pt modelId="{5821DAB4-3D49-4B8A-B026-400D2DDEA48B}">
      <dgm:prSet phldrT="[Texto]" custT="1">
        <dgm:style>
          <a:lnRef idx="2">
            <a:schemeClr val="accent1"/>
          </a:lnRef>
          <a:fillRef idx="1">
            <a:schemeClr val="lt1"/>
          </a:fillRef>
          <a:effectRef idx="0">
            <a:schemeClr val="accent1"/>
          </a:effectRef>
          <a:fontRef idx="minor">
            <a:schemeClr val="dk1"/>
          </a:fontRef>
        </dgm:style>
      </dgm:prSet>
      <dgm:spPr/>
      <dgm:t>
        <a:bodyPr/>
        <a:lstStyle/>
        <a:p>
          <a:endParaRPr lang="pt-BR" sz="900" dirty="0"/>
        </a:p>
      </dgm:t>
    </dgm:pt>
    <dgm:pt modelId="{3FD48A3C-A7DA-4FEB-93FA-78C2C07BCC30}" type="parTrans" cxnId="{D02039F6-A791-49D5-9210-9C7403376907}">
      <dgm:prSet/>
      <dgm:spPr/>
      <dgm:t>
        <a:bodyPr/>
        <a:lstStyle/>
        <a:p>
          <a:endParaRPr lang="pt-BR"/>
        </a:p>
      </dgm:t>
    </dgm:pt>
    <dgm:pt modelId="{FE81334B-38B8-4099-B495-B73E85AB05FF}" type="sibTrans" cxnId="{D02039F6-A791-49D5-9210-9C7403376907}">
      <dgm:prSet/>
      <dgm:spPr/>
      <dgm:t>
        <a:bodyPr/>
        <a:lstStyle/>
        <a:p>
          <a:endParaRPr lang="pt-BR"/>
        </a:p>
      </dgm:t>
    </dgm:pt>
    <dgm:pt modelId="{692B02EE-801D-4C61-92C6-985AE72B90B1}" type="pres">
      <dgm:prSet presAssocID="{DEBE57C7-A56A-4340-A585-9B05EC96E3BB}" presName="Name0" presStyleCnt="0">
        <dgm:presLayoutVars>
          <dgm:dir/>
          <dgm:animLvl val="lvl"/>
          <dgm:resizeHandles val="exact"/>
        </dgm:presLayoutVars>
      </dgm:prSet>
      <dgm:spPr/>
    </dgm:pt>
    <dgm:pt modelId="{133E05BE-0593-40C1-BAAD-F0D1B481737E}" type="pres">
      <dgm:prSet presAssocID="{E105EAFE-DAAB-4727-865D-12717B3AAC90}" presName="parTxOnly" presStyleLbl="node1" presStyleIdx="0" presStyleCnt="4">
        <dgm:presLayoutVars>
          <dgm:chMax val="0"/>
          <dgm:chPref val="0"/>
          <dgm:bulletEnabled val="1"/>
        </dgm:presLayoutVars>
      </dgm:prSet>
      <dgm:spPr/>
      <dgm:t>
        <a:bodyPr/>
        <a:lstStyle/>
        <a:p>
          <a:endParaRPr lang="pt-BR"/>
        </a:p>
      </dgm:t>
    </dgm:pt>
    <dgm:pt modelId="{A90692F0-5BC3-41AC-84CB-77441376CA8A}" type="pres">
      <dgm:prSet presAssocID="{56BA6E7C-6A61-4481-A946-02D904348120}" presName="parTxOnlySpace" presStyleCnt="0"/>
      <dgm:spPr/>
    </dgm:pt>
    <dgm:pt modelId="{7DC705AF-9F88-4F7B-AD64-2BD42330E8AC}" type="pres">
      <dgm:prSet presAssocID="{D43D533F-A8E3-44ED-A7FF-58A086C59B3D}" presName="parTxOnly" presStyleLbl="node1" presStyleIdx="1" presStyleCnt="4">
        <dgm:presLayoutVars>
          <dgm:chMax val="0"/>
          <dgm:chPref val="0"/>
          <dgm:bulletEnabled val="1"/>
        </dgm:presLayoutVars>
      </dgm:prSet>
      <dgm:spPr/>
      <dgm:t>
        <a:bodyPr/>
        <a:lstStyle/>
        <a:p>
          <a:endParaRPr lang="pt-BR"/>
        </a:p>
      </dgm:t>
    </dgm:pt>
    <dgm:pt modelId="{D2AEBE56-2288-4F83-9E94-3EA035F2B766}" type="pres">
      <dgm:prSet presAssocID="{86503903-7499-44A8-8DF6-0C364CB60C95}" presName="parTxOnlySpace" presStyleCnt="0"/>
      <dgm:spPr/>
    </dgm:pt>
    <dgm:pt modelId="{13B6F5C3-D4BF-482C-B1BF-3BD13FF59C5B}" type="pres">
      <dgm:prSet presAssocID="{BC002BEC-71A0-46E0-87D2-9613DE4AD4DA}" presName="parTxOnly" presStyleLbl="node1" presStyleIdx="2" presStyleCnt="4">
        <dgm:presLayoutVars>
          <dgm:chMax val="0"/>
          <dgm:chPref val="0"/>
          <dgm:bulletEnabled val="1"/>
        </dgm:presLayoutVars>
      </dgm:prSet>
      <dgm:spPr/>
      <dgm:t>
        <a:bodyPr/>
        <a:lstStyle/>
        <a:p>
          <a:endParaRPr lang="pt-BR"/>
        </a:p>
      </dgm:t>
    </dgm:pt>
    <dgm:pt modelId="{680E7841-7B69-4AFD-BB95-DA04CAE47F1D}" type="pres">
      <dgm:prSet presAssocID="{F13F245C-6B64-46FA-A00A-4BCC54337F31}" presName="parTxOnlySpace" presStyleCnt="0"/>
      <dgm:spPr/>
    </dgm:pt>
    <dgm:pt modelId="{C91B0B66-765E-45C4-B742-6CB6A318FDBB}" type="pres">
      <dgm:prSet presAssocID="{5821DAB4-3D49-4B8A-B026-400D2DDEA48B}" presName="parTxOnly" presStyleLbl="node1" presStyleIdx="3" presStyleCnt="4">
        <dgm:presLayoutVars>
          <dgm:chMax val="0"/>
          <dgm:chPref val="0"/>
          <dgm:bulletEnabled val="1"/>
        </dgm:presLayoutVars>
      </dgm:prSet>
      <dgm:spPr/>
      <dgm:t>
        <a:bodyPr/>
        <a:lstStyle/>
        <a:p>
          <a:endParaRPr lang="pt-BR"/>
        </a:p>
      </dgm:t>
    </dgm:pt>
  </dgm:ptLst>
  <dgm:cxnLst>
    <dgm:cxn modelId="{37705061-E575-4246-A91A-9F1864DA6088}" type="presOf" srcId="{D43D533F-A8E3-44ED-A7FF-58A086C59B3D}" destId="{7DC705AF-9F88-4F7B-AD64-2BD42330E8AC}" srcOrd="0" destOrd="0" presId="urn:microsoft.com/office/officeart/2005/8/layout/chevron1"/>
    <dgm:cxn modelId="{0F47F419-DDA2-4051-BAFA-0E4F9A1D99C7}" type="presOf" srcId="{BC002BEC-71A0-46E0-87D2-9613DE4AD4DA}" destId="{13B6F5C3-D4BF-482C-B1BF-3BD13FF59C5B}" srcOrd="0" destOrd="0" presId="urn:microsoft.com/office/officeart/2005/8/layout/chevron1"/>
    <dgm:cxn modelId="{361653F2-604F-4E67-A735-1FF720D59BEA}" type="presOf" srcId="{E105EAFE-DAAB-4727-865D-12717B3AAC90}" destId="{133E05BE-0593-40C1-BAAD-F0D1B481737E}" srcOrd="0" destOrd="0" presId="urn:microsoft.com/office/officeart/2005/8/layout/chevron1"/>
    <dgm:cxn modelId="{FD7048BC-845C-4F51-8D6B-73421BB93DC2}" type="presOf" srcId="{5821DAB4-3D49-4B8A-B026-400D2DDEA48B}" destId="{C91B0B66-765E-45C4-B742-6CB6A318FDBB}" srcOrd="0" destOrd="0" presId="urn:microsoft.com/office/officeart/2005/8/layout/chevron1"/>
    <dgm:cxn modelId="{DABD6E63-F1B2-48A2-BCC7-89D57A440D7A}" srcId="{DEBE57C7-A56A-4340-A585-9B05EC96E3BB}" destId="{E105EAFE-DAAB-4727-865D-12717B3AAC90}" srcOrd="0" destOrd="0" parTransId="{E2D023AE-9A92-4E2E-A199-4C725606EEA7}" sibTransId="{56BA6E7C-6A61-4481-A946-02D904348120}"/>
    <dgm:cxn modelId="{6B65969E-06E0-4D46-849B-4E30BD62E123}" srcId="{DEBE57C7-A56A-4340-A585-9B05EC96E3BB}" destId="{D43D533F-A8E3-44ED-A7FF-58A086C59B3D}" srcOrd="1" destOrd="0" parTransId="{1E94896E-0E30-4FF0-B8CC-3F7C7D99D22E}" sibTransId="{86503903-7499-44A8-8DF6-0C364CB60C95}"/>
    <dgm:cxn modelId="{D02039F6-A791-49D5-9210-9C7403376907}" srcId="{DEBE57C7-A56A-4340-A585-9B05EC96E3BB}" destId="{5821DAB4-3D49-4B8A-B026-400D2DDEA48B}" srcOrd="3" destOrd="0" parTransId="{3FD48A3C-A7DA-4FEB-93FA-78C2C07BCC30}" sibTransId="{FE81334B-38B8-4099-B495-B73E85AB05FF}"/>
    <dgm:cxn modelId="{B36C485D-DF8A-4A70-8990-2DABFA669ED0}" type="presOf" srcId="{DEBE57C7-A56A-4340-A585-9B05EC96E3BB}" destId="{692B02EE-801D-4C61-92C6-985AE72B90B1}" srcOrd="0" destOrd="0" presId="urn:microsoft.com/office/officeart/2005/8/layout/chevron1"/>
    <dgm:cxn modelId="{96C79C24-4737-4363-937B-69090F8B8231}" srcId="{DEBE57C7-A56A-4340-A585-9B05EC96E3BB}" destId="{BC002BEC-71A0-46E0-87D2-9613DE4AD4DA}" srcOrd="2" destOrd="0" parTransId="{3D43BFD1-D779-4F33-B804-C4471F257475}" sibTransId="{F13F245C-6B64-46FA-A00A-4BCC54337F31}"/>
    <dgm:cxn modelId="{74230089-64F1-4C07-A6BC-DB386DA0C3C4}" type="presParOf" srcId="{692B02EE-801D-4C61-92C6-985AE72B90B1}" destId="{133E05BE-0593-40C1-BAAD-F0D1B481737E}" srcOrd="0" destOrd="0" presId="urn:microsoft.com/office/officeart/2005/8/layout/chevron1"/>
    <dgm:cxn modelId="{0E707264-FCA8-44C8-A5B0-0197FAAB5D92}" type="presParOf" srcId="{692B02EE-801D-4C61-92C6-985AE72B90B1}" destId="{A90692F0-5BC3-41AC-84CB-77441376CA8A}" srcOrd="1" destOrd="0" presId="urn:microsoft.com/office/officeart/2005/8/layout/chevron1"/>
    <dgm:cxn modelId="{09F3ACF5-649D-4BDE-8502-0B01A6588CCC}" type="presParOf" srcId="{692B02EE-801D-4C61-92C6-985AE72B90B1}" destId="{7DC705AF-9F88-4F7B-AD64-2BD42330E8AC}" srcOrd="2" destOrd="0" presId="urn:microsoft.com/office/officeart/2005/8/layout/chevron1"/>
    <dgm:cxn modelId="{58542671-9671-435E-BB2B-34B276BDC4C5}" type="presParOf" srcId="{692B02EE-801D-4C61-92C6-985AE72B90B1}" destId="{D2AEBE56-2288-4F83-9E94-3EA035F2B766}" srcOrd="3" destOrd="0" presId="urn:microsoft.com/office/officeart/2005/8/layout/chevron1"/>
    <dgm:cxn modelId="{8BCCA596-1DF1-4E61-9B56-2D54563A9EDE}" type="presParOf" srcId="{692B02EE-801D-4C61-92C6-985AE72B90B1}" destId="{13B6F5C3-D4BF-482C-B1BF-3BD13FF59C5B}" srcOrd="4" destOrd="0" presId="urn:microsoft.com/office/officeart/2005/8/layout/chevron1"/>
    <dgm:cxn modelId="{7CCE6DDD-00E9-4265-B955-11510E291753}" type="presParOf" srcId="{692B02EE-801D-4C61-92C6-985AE72B90B1}" destId="{680E7841-7B69-4AFD-BB95-DA04CAE47F1D}" srcOrd="5" destOrd="0" presId="urn:microsoft.com/office/officeart/2005/8/layout/chevron1"/>
    <dgm:cxn modelId="{98FFE018-F1F2-4F18-98E4-3788F6115968}" type="presParOf" srcId="{692B02EE-801D-4C61-92C6-985AE72B90B1}" destId="{C91B0B66-765E-45C4-B742-6CB6A318FDBB}" srcOrd="6" destOrd="0" presId="urn:microsoft.com/office/officeart/2005/8/layout/chevron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56F7555-7352-4DC7-A312-38C15271ECF6}" type="doc">
      <dgm:prSet loTypeId="urn:microsoft.com/office/officeart/2005/8/layout/vList3#8" loCatId="list" qsTypeId="urn:microsoft.com/office/officeart/2005/8/quickstyle/simple1#23" qsCatId="simple" csTypeId="urn:microsoft.com/office/officeart/2005/8/colors/accent3_1" csCatId="accent3" phldr="1"/>
      <dgm:spPr/>
      <dgm:t>
        <a:bodyPr/>
        <a:lstStyle/>
        <a:p>
          <a:endParaRPr lang="pt-BR"/>
        </a:p>
      </dgm:t>
    </dgm:pt>
    <dgm:pt modelId="{3890D87A-7F3F-454F-84AA-8968DA8F1DA7}">
      <dgm:prSet custT="1"/>
      <dgm:spPr/>
      <dgm:t>
        <a:bodyPr anchor="ctr" anchorCtr="0"/>
        <a:lstStyle/>
        <a:p>
          <a:pPr rtl="0">
            <a:lnSpc>
              <a:spcPct val="90000"/>
            </a:lnSpc>
            <a:spcAft>
              <a:spcPct val="35000"/>
            </a:spcAft>
          </a:pPr>
          <a:r>
            <a:rPr lang="pt-BR" sz="2400" b="1" dirty="0" smtClean="0">
              <a:latin typeface="Arial Narrow" pitchFamily="34" charset="0"/>
            </a:rPr>
            <a:t>Frente Parlamentar Mista José Alencar</a:t>
          </a:r>
        </a:p>
      </dgm:t>
    </dgm:pt>
    <dgm:pt modelId="{B4CA7252-032E-4BD6-96FE-C975498A516B}" type="sibTrans" cxnId="{AA0C3E0D-52EC-4387-ABA5-65031018B050}">
      <dgm:prSet/>
      <dgm:spPr/>
      <dgm:t>
        <a:bodyPr/>
        <a:lstStyle/>
        <a:p>
          <a:endParaRPr lang="pt-BR"/>
        </a:p>
      </dgm:t>
    </dgm:pt>
    <dgm:pt modelId="{AD97FF2F-3F4E-4F0A-9359-6F764E04D416}" type="parTrans" cxnId="{AA0C3E0D-52EC-4387-ABA5-65031018B050}">
      <dgm:prSet/>
      <dgm:spPr/>
      <dgm:t>
        <a:bodyPr/>
        <a:lstStyle/>
        <a:p>
          <a:endParaRPr lang="pt-BR"/>
        </a:p>
      </dgm:t>
    </dgm:pt>
    <dgm:pt modelId="{7E735446-40BD-4B79-8C83-EB2385F233DF}">
      <dgm:prSet custT="1"/>
      <dgm:spPr/>
      <dgm:t>
        <a:bodyPr anchor="ctr" anchorCtr="0"/>
        <a:lstStyle/>
        <a:p>
          <a:pPr>
            <a:lnSpc>
              <a:spcPct val="110000"/>
            </a:lnSpc>
            <a:spcAft>
              <a:spcPts val="600"/>
            </a:spcAft>
          </a:pPr>
          <a:endParaRPr lang="pt-BR" sz="2100" dirty="0" smtClean="0">
            <a:latin typeface="Arial Narrow" pitchFamily="34" charset="0"/>
          </a:endParaRPr>
        </a:p>
      </dgm:t>
    </dgm:pt>
    <dgm:pt modelId="{27E3E450-3451-4131-BD93-EC6D78EA7A88}" type="parTrans" cxnId="{955101D6-A5F7-4F44-B22B-83EEE0823327}">
      <dgm:prSet/>
      <dgm:spPr/>
      <dgm:t>
        <a:bodyPr/>
        <a:lstStyle/>
        <a:p>
          <a:endParaRPr lang="pt-BR"/>
        </a:p>
      </dgm:t>
    </dgm:pt>
    <dgm:pt modelId="{8611C383-B75B-4DE0-A330-0DF2838BA8D0}" type="sibTrans" cxnId="{955101D6-A5F7-4F44-B22B-83EEE0823327}">
      <dgm:prSet/>
      <dgm:spPr/>
      <dgm:t>
        <a:bodyPr/>
        <a:lstStyle/>
        <a:p>
          <a:endParaRPr lang="pt-BR"/>
        </a:p>
      </dgm:t>
    </dgm:pt>
    <dgm:pt modelId="{B02D89B5-5028-493E-A49E-84B0FD02B3BC}">
      <dgm:prSet custT="1"/>
      <dgm:spPr/>
      <dgm:t>
        <a:bodyPr anchor="ctr" anchorCtr="0"/>
        <a:lstStyle/>
        <a:p>
          <a:pPr>
            <a:lnSpc>
              <a:spcPct val="110000"/>
            </a:lnSpc>
            <a:spcAft>
              <a:spcPts val="600"/>
            </a:spcAft>
          </a:pPr>
          <a:endParaRPr lang="pt-BR" sz="2100" dirty="0" smtClean="0">
            <a:latin typeface="Arial Narrow" pitchFamily="34" charset="0"/>
          </a:endParaRPr>
        </a:p>
      </dgm:t>
    </dgm:pt>
    <dgm:pt modelId="{C15693FE-1A13-4E04-A7E7-42BE72A1E5A5}" type="parTrans" cxnId="{AAFC3ED8-2814-46C2-9CD6-27DAA61F9791}">
      <dgm:prSet/>
      <dgm:spPr/>
      <dgm:t>
        <a:bodyPr/>
        <a:lstStyle/>
        <a:p>
          <a:endParaRPr lang="pt-BR"/>
        </a:p>
      </dgm:t>
    </dgm:pt>
    <dgm:pt modelId="{AFFB1E9C-6764-4CC3-99E5-93F1C489BB33}" type="sibTrans" cxnId="{AAFC3ED8-2814-46C2-9CD6-27DAA61F9791}">
      <dgm:prSet/>
      <dgm:spPr/>
      <dgm:t>
        <a:bodyPr/>
        <a:lstStyle/>
        <a:p>
          <a:endParaRPr lang="pt-BR"/>
        </a:p>
      </dgm:t>
    </dgm:pt>
    <dgm:pt modelId="{A4ABC33B-F153-42E1-BAFD-2D0787E44864}">
      <dgm:prSet custT="1"/>
      <dgm:spPr/>
      <dgm:t>
        <a:bodyPr anchor="ctr" anchorCtr="0"/>
        <a:lstStyle/>
        <a:p>
          <a:pPr>
            <a:lnSpc>
              <a:spcPct val="110000"/>
            </a:lnSpc>
            <a:spcAft>
              <a:spcPts val="600"/>
            </a:spcAft>
          </a:pPr>
          <a:endParaRPr lang="pt-BR" sz="2100" dirty="0" smtClean="0">
            <a:latin typeface="Arial Narrow" pitchFamily="34" charset="0"/>
          </a:endParaRPr>
        </a:p>
      </dgm:t>
    </dgm:pt>
    <dgm:pt modelId="{40FD6410-B2E5-4883-85E6-1A48575C166A}" type="parTrans" cxnId="{055D6D7C-E113-483E-BD2C-AE0CBF65D988}">
      <dgm:prSet/>
      <dgm:spPr/>
      <dgm:t>
        <a:bodyPr/>
        <a:lstStyle/>
        <a:p>
          <a:endParaRPr lang="pt-BR"/>
        </a:p>
      </dgm:t>
    </dgm:pt>
    <dgm:pt modelId="{0F248364-2A23-4590-BD2F-7DC2CEA57583}" type="sibTrans" cxnId="{055D6D7C-E113-483E-BD2C-AE0CBF65D988}">
      <dgm:prSet/>
      <dgm:spPr/>
      <dgm:t>
        <a:bodyPr/>
        <a:lstStyle/>
        <a:p>
          <a:endParaRPr lang="pt-BR"/>
        </a:p>
      </dgm:t>
    </dgm:pt>
    <dgm:pt modelId="{17213AA3-2524-4A66-8C18-B95741B7B2D8}">
      <dgm:prSet custT="1"/>
      <dgm:spPr/>
      <dgm:t>
        <a:bodyPr anchor="ctr" anchorCtr="0"/>
        <a:lstStyle/>
        <a:p>
          <a:pPr>
            <a:lnSpc>
              <a:spcPct val="110000"/>
            </a:lnSpc>
            <a:spcAft>
              <a:spcPts val="600"/>
            </a:spcAft>
          </a:pPr>
          <a:endParaRPr lang="pt-BR" sz="2100" dirty="0" smtClean="0">
            <a:latin typeface="Arial Narrow" pitchFamily="34" charset="0"/>
          </a:endParaRPr>
        </a:p>
      </dgm:t>
    </dgm:pt>
    <dgm:pt modelId="{7208AA38-51E2-4E9F-9DE5-9A728E63E38F}" type="parTrans" cxnId="{C290DC3F-BAE4-49C0-8F3D-E8F03B186A7D}">
      <dgm:prSet/>
      <dgm:spPr/>
      <dgm:t>
        <a:bodyPr/>
        <a:lstStyle/>
        <a:p>
          <a:endParaRPr lang="pt-BR"/>
        </a:p>
      </dgm:t>
    </dgm:pt>
    <dgm:pt modelId="{60D08C41-C3AD-4099-B8C3-47B4AB9DF7EC}" type="sibTrans" cxnId="{C290DC3F-BAE4-49C0-8F3D-E8F03B186A7D}">
      <dgm:prSet/>
      <dgm:spPr/>
      <dgm:t>
        <a:bodyPr/>
        <a:lstStyle/>
        <a:p>
          <a:endParaRPr lang="pt-BR"/>
        </a:p>
      </dgm:t>
    </dgm:pt>
    <dgm:pt modelId="{D2427548-3EA5-4229-94F1-1E90D80CE56C}">
      <dgm:prSet custT="1"/>
      <dgm:spPr/>
      <dgm:t>
        <a:bodyPr anchor="ctr" anchorCtr="0"/>
        <a:lstStyle/>
        <a:p>
          <a:pPr>
            <a:lnSpc>
              <a:spcPct val="110000"/>
            </a:lnSpc>
            <a:spcAft>
              <a:spcPts val="600"/>
            </a:spcAft>
          </a:pPr>
          <a:endParaRPr lang="pt-BR" sz="2100" dirty="0" smtClean="0">
            <a:latin typeface="Arial Narrow" pitchFamily="34" charset="0"/>
          </a:endParaRPr>
        </a:p>
      </dgm:t>
    </dgm:pt>
    <dgm:pt modelId="{D3D9CC8A-1E11-418E-A39C-4FCF31F8C0B2}" type="parTrans" cxnId="{F6DFEA11-DBE0-44EC-B1B9-24881060B14A}">
      <dgm:prSet/>
      <dgm:spPr/>
      <dgm:t>
        <a:bodyPr/>
        <a:lstStyle/>
        <a:p>
          <a:endParaRPr lang="pt-BR"/>
        </a:p>
      </dgm:t>
    </dgm:pt>
    <dgm:pt modelId="{9AAE2E2C-3832-4281-9D05-4AC28EE4A5CA}" type="sibTrans" cxnId="{F6DFEA11-DBE0-44EC-B1B9-24881060B14A}">
      <dgm:prSet/>
      <dgm:spPr/>
      <dgm:t>
        <a:bodyPr/>
        <a:lstStyle/>
        <a:p>
          <a:endParaRPr lang="pt-BR"/>
        </a:p>
      </dgm:t>
    </dgm:pt>
    <dgm:pt modelId="{13757736-77F7-4A77-86B3-DB6D3DB6DD0A}">
      <dgm:prSet custT="1"/>
      <dgm:spPr/>
      <dgm:t>
        <a:bodyPr anchor="ctr" anchorCtr="0"/>
        <a:lstStyle/>
        <a:p>
          <a:pPr>
            <a:lnSpc>
              <a:spcPct val="110000"/>
            </a:lnSpc>
            <a:spcAft>
              <a:spcPts val="600"/>
            </a:spcAft>
          </a:pPr>
          <a:endParaRPr lang="pt-BR" sz="2100" dirty="0" smtClean="0">
            <a:latin typeface="Arial Narrow" pitchFamily="34" charset="0"/>
          </a:endParaRPr>
        </a:p>
      </dgm:t>
    </dgm:pt>
    <dgm:pt modelId="{73EAD3D5-AD95-46D9-9B91-D3A86F7FD312}" type="parTrans" cxnId="{DCD1883F-E8AD-48FC-B3FD-5D25E43DC1CB}">
      <dgm:prSet/>
      <dgm:spPr/>
      <dgm:t>
        <a:bodyPr/>
        <a:lstStyle/>
        <a:p>
          <a:endParaRPr lang="pt-BR"/>
        </a:p>
      </dgm:t>
    </dgm:pt>
    <dgm:pt modelId="{BF81E729-37DE-4090-92B2-9893421C4E43}" type="sibTrans" cxnId="{DCD1883F-E8AD-48FC-B3FD-5D25E43DC1CB}">
      <dgm:prSet/>
      <dgm:spPr/>
      <dgm:t>
        <a:bodyPr/>
        <a:lstStyle/>
        <a:p>
          <a:endParaRPr lang="pt-BR"/>
        </a:p>
      </dgm:t>
    </dgm:pt>
    <dgm:pt modelId="{F58BF9F4-B816-4EE6-AB34-C20E40FD316E}">
      <dgm:prSet custT="1"/>
      <dgm:spPr/>
      <dgm:t>
        <a:bodyPr/>
        <a:lstStyle/>
        <a:p>
          <a:pPr>
            <a:lnSpc>
              <a:spcPct val="110000"/>
            </a:lnSpc>
            <a:spcAft>
              <a:spcPts val="600"/>
            </a:spcAft>
          </a:pPr>
          <a:r>
            <a:rPr lang="pt-BR" sz="2100" b="1" dirty="0" smtClean="0">
              <a:solidFill>
                <a:srgbClr val="031F2E"/>
              </a:solidFill>
              <a:latin typeface="Arial Narrow" pitchFamily="34" charset="0"/>
            </a:rPr>
            <a:t>Renovada </a:t>
          </a:r>
          <a:r>
            <a:rPr lang="pt-BR" sz="2100" b="1" smtClean="0">
              <a:solidFill>
                <a:srgbClr val="031F2E"/>
              </a:solidFill>
              <a:latin typeface="Arial Narrow" pitchFamily="34" charset="0"/>
            </a:rPr>
            <a:t>em 2011 com mais de </a:t>
          </a:r>
          <a:r>
            <a:rPr lang="pt-BR" sz="2100" b="1" smtClean="0">
              <a:solidFill>
                <a:srgbClr val="FF0000"/>
              </a:solidFill>
              <a:latin typeface="Arial Narrow" pitchFamily="34" charset="0"/>
            </a:rPr>
            <a:t>260 parlamentares de todos os estados da federação.</a:t>
          </a:r>
          <a:endParaRPr lang="pt-BR" sz="2100" dirty="0" smtClean="0">
            <a:latin typeface="Arial Narrow" pitchFamily="34" charset="0"/>
          </a:endParaRPr>
        </a:p>
      </dgm:t>
    </dgm:pt>
    <dgm:pt modelId="{73FF8AC8-C023-478D-A38D-A2345FAD3F94}" type="parTrans" cxnId="{2971213C-64D5-4710-8928-78A4FF58BE1F}">
      <dgm:prSet/>
      <dgm:spPr/>
      <dgm:t>
        <a:bodyPr/>
        <a:lstStyle/>
        <a:p>
          <a:endParaRPr lang="pt-BR"/>
        </a:p>
      </dgm:t>
    </dgm:pt>
    <dgm:pt modelId="{2D2F0A25-EE12-4BD4-83D5-2A350C232C61}" type="sibTrans" cxnId="{2971213C-64D5-4710-8928-78A4FF58BE1F}">
      <dgm:prSet/>
      <dgm:spPr/>
      <dgm:t>
        <a:bodyPr/>
        <a:lstStyle/>
        <a:p>
          <a:endParaRPr lang="pt-BR"/>
        </a:p>
      </dgm:t>
    </dgm:pt>
    <dgm:pt modelId="{8E62630A-AE48-4667-A1A4-B40FFD0021ED}" type="pres">
      <dgm:prSet presAssocID="{A56F7555-7352-4DC7-A312-38C15271ECF6}" presName="linearFlow" presStyleCnt="0">
        <dgm:presLayoutVars>
          <dgm:dir/>
          <dgm:resizeHandles val="exact"/>
        </dgm:presLayoutVars>
      </dgm:prSet>
      <dgm:spPr/>
      <dgm:t>
        <a:bodyPr/>
        <a:lstStyle/>
        <a:p>
          <a:endParaRPr lang="pt-BR"/>
        </a:p>
      </dgm:t>
    </dgm:pt>
    <dgm:pt modelId="{B63B1908-96CE-480B-B491-9663EB763A2D}" type="pres">
      <dgm:prSet presAssocID="{3890D87A-7F3F-454F-84AA-8968DA8F1DA7}" presName="composite" presStyleCnt="0"/>
      <dgm:spPr/>
    </dgm:pt>
    <dgm:pt modelId="{A0D1C383-CBC6-4508-8955-5090C00303E6}" type="pres">
      <dgm:prSet presAssocID="{3890D87A-7F3F-454F-84AA-8968DA8F1DA7}" presName="imgShp" presStyleLbl="fgImgPlace1" presStyleIdx="0" presStyleCnt="1"/>
      <dgm:spPr>
        <a:solidFill>
          <a:schemeClr val="bg1"/>
        </a:solidFill>
      </dgm:spPr>
    </dgm:pt>
    <dgm:pt modelId="{2A57E965-4E66-4AE5-A0B1-0116B9848936}" type="pres">
      <dgm:prSet presAssocID="{3890D87A-7F3F-454F-84AA-8968DA8F1DA7}" presName="txShp" presStyleLbl="node1" presStyleIdx="0" presStyleCnt="1" custScaleX="131952" custScaleY="164168" custLinFactNeighborY="-1656">
        <dgm:presLayoutVars>
          <dgm:bulletEnabled val="1"/>
        </dgm:presLayoutVars>
      </dgm:prSet>
      <dgm:spPr/>
      <dgm:t>
        <a:bodyPr/>
        <a:lstStyle/>
        <a:p>
          <a:endParaRPr lang="pt-BR"/>
        </a:p>
      </dgm:t>
    </dgm:pt>
  </dgm:ptLst>
  <dgm:cxnLst>
    <dgm:cxn modelId="{9C290F5A-146C-4715-B90E-82A2A49F4171}" type="presOf" srcId="{B02D89B5-5028-493E-A49E-84B0FD02B3BC}" destId="{2A57E965-4E66-4AE5-A0B1-0116B9848936}" srcOrd="0" destOrd="2" presId="urn:microsoft.com/office/officeart/2005/8/layout/vList3#8"/>
    <dgm:cxn modelId="{955101D6-A5F7-4F44-B22B-83EEE0823327}" srcId="{3890D87A-7F3F-454F-84AA-8968DA8F1DA7}" destId="{7E735446-40BD-4B79-8C83-EB2385F233DF}" srcOrd="0" destOrd="0" parTransId="{27E3E450-3451-4131-BD93-EC6D78EA7A88}" sibTransId="{8611C383-B75B-4DE0-A330-0DF2838BA8D0}"/>
    <dgm:cxn modelId="{87EA6D70-AD6D-4D23-ADF5-99C2E450ACF2}" type="presOf" srcId="{13757736-77F7-4A77-86B3-DB6D3DB6DD0A}" destId="{2A57E965-4E66-4AE5-A0B1-0116B9848936}" srcOrd="0" destOrd="6" presId="urn:microsoft.com/office/officeart/2005/8/layout/vList3#8"/>
    <dgm:cxn modelId="{2971213C-64D5-4710-8928-78A4FF58BE1F}" srcId="{3890D87A-7F3F-454F-84AA-8968DA8F1DA7}" destId="{F58BF9F4-B816-4EE6-AB34-C20E40FD316E}" srcOrd="6" destOrd="0" parTransId="{73FF8AC8-C023-478D-A38D-A2345FAD3F94}" sibTransId="{2D2F0A25-EE12-4BD4-83D5-2A350C232C61}"/>
    <dgm:cxn modelId="{F6DFEA11-DBE0-44EC-B1B9-24881060B14A}" srcId="{3890D87A-7F3F-454F-84AA-8968DA8F1DA7}" destId="{D2427548-3EA5-4229-94F1-1E90D80CE56C}" srcOrd="4" destOrd="0" parTransId="{D3D9CC8A-1E11-418E-A39C-4FCF31F8C0B2}" sibTransId="{9AAE2E2C-3832-4281-9D05-4AC28EE4A5CA}"/>
    <dgm:cxn modelId="{B51D9EFE-9AAC-4EDB-97A4-3602676DA36F}" type="presOf" srcId="{A56F7555-7352-4DC7-A312-38C15271ECF6}" destId="{8E62630A-AE48-4667-A1A4-B40FFD0021ED}" srcOrd="0" destOrd="0" presId="urn:microsoft.com/office/officeart/2005/8/layout/vList3#8"/>
    <dgm:cxn modelId="{C290DC3F-BAE4-49C0-8F3D-E8F03B186A7D}" srcId="{3890D87A-7F3F-454F-84AA-8968DA8F1DA7}" destId="{17213AA3-2524-4A66-8C18-B95741B7B2D8}" srcOrd="3" destOrd="0" parTransId="{7208AA38-51E2-4E9F-9DE5-9A728E63E38F}" sibTransId="{60D08C41-C3AD-4099-B8C3-47B4AB9DF7EC}"/>
    <dgm:cxn modelId="{C3C2E347-7B96-4310-8958-9964AEA360CB}" type="presOf" srcId="{D2427548-3EA5-4229-94F1-1E90D80CE56C}" destId="{2A57E965-4E66-4AE5-A0B1-0116B9848936}" srcOrd="0" destOrd="5" presId="urn:microsoft.com/office/officeart/2005/8/layout/vList3#8"/>
    <dgm:cxn modelId="{DCD1883F-E8AD-48FC-B3FD-5D25E43DC1CB}" srcId="{3890D87A-7F3F-454F-84AA-8968DA8F1DA7}" destId="{13757736-77F7-4A77-86B3-DB6D3DB6DD0A}" srcOrd="5" destOrd="0" parTransId="{73EAD3D5-AD95-46D9-9B91-D3A86F7FD312}" sibTransId="{BF81E729-37DE-4090-92B2-9893421C4E43}"/>
    <dgm:cxn modelId="{BFB7324C-7595-4A95-83FD-51E6DED806B3}" type="presOf" srcId="{A4ABC33B-F153-42E1-BAFD-2D0787E44864}" destId="{2A57E965-4E66-4AE5-A0B1-0116B9848936}" srcOrd="0" destOrd="3" presId="urn:microsoft.com/office/officeart/2005/8/layout/vList3#8"/>
    <dgm:cxn modelId="{AAFC3ED8-2814-46C2-9CD6-27DAA61F9791}" srcId="{3890D87A-7F3F-454F-84AA-8968DA8F1DA7}" destId="{B02D89B5-5028-493E-A49E-84B0FD02B3BC}" srcOrd="1" destOrd="0" parTransId="{C15693FE-1A13-4E04-A7E7-42BE72A1E5A5}" sibTransId="{AFFB1E9C-6764-4CC3-99E5-93F1C489BB33}"/>
    <dgm:cxn modelId="{273A6518-FB84-48A8-8D43-751422534463}" type="presOf" srcId="{7E735446-40BD-4B79-8C83-EB2385F233DF}" destId="{2A57E965-4E66-4AE5-A0B1-0116B9848936}" srcOrd="0" destOrd="1" presId="urn:microsoft.com/office/officeart/2005/8/layout/vList3#8"/>
    <dgm:cxn modelId="{8300EA93-849A-4EFB-9E9B-4DD000CF0983}" type="presOf" srcId="{17213AA3-2524-4A66-8C18-B95741B7B2D8}" destId="{2A57E965-4E66-4AE5-A0B1-0116B9848936}" srcOrd="0" destOrd="4" presId="urn:microsoft.com/office/officeart/2005/8/layout/vList3#8"/>
    <dgm:cxn modelId="{055D6D7C-E113-483E-BD2C-AE0CBF65D988}" srcId="{3890D87A-7F3F-454F-84AA-8968DA8F1DA7}" destId="{A4ABC33B-F153-42E1-BAFD-2D0787E44864}" srcOrd="2" destOrd="0" parTransId="{40FD6410-B2E5-4883-85E6-1A48575C166A}" sibTransId="{0F248364-2A23-4590-BD2F-7DC2CEA57583}"/>
    <dgm:cxn modelId="{30177700-B909-42BF-9B87-9AF1D09F73AF}" type="presOf" srcId="{3890D87A-7F3F-454F-84AA-8968DA8F1DA7}" destId="{2A57E965-4E66-4AE5-A0B1-0116B9848936}" srcOrd="0" destOrd="0" presId="urn:microsoft.com/office/officeart/2005/8/layout/vList3#8"/>
    <dgm:cxn modelId="{AA0C3E0D-52EC-4387-ABA5-65031018B050}" srcId="{A56F7555-7352-4DC7-A312-38C15271ECF6}" destId="{3890D87A-7F3F-454F-84AA-8968DA8F1DA7}" srcOrd="0" destOrd="0" parTransId="{AD97FF2F-3F4E-4F0A-9359-6F764E04D416}" sibTransId="{B4CA7252-032E-4BD6-96FE-C975498A516B}"/>
    <dgm:cxn modelId="{90E83042-E31F-436C-A989-61540E794998}" type="presOf" srcId="{F58BF9F4-B816-4EE6-AB34-C20E40FD316E}" destId="{2A57E965-4E66-4AE5-A0B1-0116B9848936}" srcOrd="0" destOrd="7" presId="urn:microsoft.com/office/officeart/2005/8/layout/vList3#8"/>
    <dgm:cxn modelId="{BC35BE5A-AE8B-4255-80B1-1399A76B3CBC}" type="presParOf" srcId="{8E62630A-AE48-4667-A1A4-B40FFD0021ED}" destId="{B63B1908-96CE-480B-B491-9663EB763A2D}" srcOrd="0" destOrd="0" presId="urn:microsoft.com/office/officeart/2005/8/layout/vList3#8"/>
    <dgm:cxn modelId="{A3AC03B8-0E05-4320-9CFE-E600163E838B}" type="presParOf" srcId="{B63B1908-96CE-480B-B491-9663EB763A2D}" destId="{A0D1C383-CBC6-4508-8955-5090C00303E6}" srcOrd="0" destOrd="0" presId="urn:microsoft.com/office/officeart/2005/8/layout/vList3#8"/>
    <dgm:cxn modelId="{F7DA8075-76CA-443B-8FA3-CAF1238A22BC}" type="presParOf" srcId="{B63B1908-96CE-480B-B491-9663EB763A2D}" destId="{2A57E965-4E66-4AE5-A0B1-0116B9848936}" srcOrd="1" destOrd="0" presId="urn:microsoft.com/office/officeart/2005/8/layout/vList3#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EBE57C7-A56A-4340-A585-9B05EC96E3BB}" type="doc">
      <dgm:prSet loTypeId="urn:microsoft.com/office/officeart/2005/8/layout/chevron1" loCatId="process" qsTypeId="urn:microsoft.com/office/officeart/2005/8/quickstyle/simple1#24" qsCatId="simple" csTypeId="urn:microsoft.com/office/officeart/2005/8/colors/accent1_2#19" csCatId="accent1" phldr="1"/>
      <dgm:spPr/>
    </dgm:pt>
    <dgm:pt modelId="{E105EAFE-DAAB-4727-865D-12717B3AAC90}">
      <dgm:prSet phldrT="[Texto]" custT="1">
        <dgm:style>
          <a:lnRef idx="2">
            <a:schemeClr val="accent1"/>
          </a:lnRef>
          <a:fillRef idx="1">
            <a:schemeClr val="lt1"/>
          </a:fillRef>
          <a:effectRef idx="0">
            <a:schemeClr val="accent1"/>
          </a:effectRef>
          <a:fontRef idx="minor">
            <a:schemeClr val="dk1"/>
          </a:fontRef>
        </dgm:style>
      </dgm:prSet>
      <dgm:spPr/>
      <dgm:t>
        <a:bodyPr/>
        <a:lstStyle/>
        <a:p>
          <a:r>
            <a:rPr lang="pt-BR" sz="900" dirty="0" smtClean="0"/>
            <a:t> </a:t>
          </a:r>
          <a:endParaRPr lang="pt-BR" sz="900" dirty="0"/>
        </a:p>
      </dgm:t>
    </dgm:pt>
    <dgm:pt modelId="{E2D023AE-9A92-4E2E-A199-4C725606EEA7}" type="parTrans" cxnId="{DABD6E63-F1B2-48A2-BCC7-89D57A440D7A}">
      <dgm:prSet/>
      <dgm:spPr/>
      <dgm:t>
        <a:bodyPr/>
        <a:lstStyle/>
        <a:p>
          <a:endParaRPr lang="pt-BR" sz="400"/>
        </a:p>
      </dgm:t>
    </dgm:pt>
    <dgm:pt modelId="{56BA6E7C-6A61-4481-A946-02D904348120}" type="sibTrans" cxnId="{DABD6E63-F1B2-48A2-BCC7-89D57A440D7A}">
      <dgm:prSet/>
      <dgm:spPr/>
      <dgm:t>
        <a:bodyPr/>
        <a:lstStyle/>
        <a:p>
          <a:endParaRPr lang="pt-BR" sz="400"/>
        </a:p>
      </dgm:t>
    </dgm:pt>
    <dgm:pt modelId="{D43D533F-A8E3-44ED-A7FF-58A086C59B3D}">
      <dgm:prSet phldrT="[Texto]" custT="1">
        <dgm:style>
          <a:lnRef idx="2">
            <a:schemeClr val="accent1"/>
          </a:lnRef>
          <a:fillRef idx="1">
            <a:schemeClr val="lt1"/>
          </a:fillRef>
          <a:effectRef idx="0">
            <a:schemeClr val="accent1"/>
          </a:effectRef>
          <a:fontRef idx="minor">
            <a:schemeClr val="dk1"/>
          </a:fontRef>
        </dgm:style>
      </dgm:prSet>
      <dgm:spPr/>
      <dgm:t>
        <a:bodyPr/>
        <a:lstStyle/>
        <a:p>
          <a:r>
            <a:rPr lang="pt-BR" sz="900" dirty="0" smtClean="0"/>
            <a:t> </a:t>
          </a:r>
          <a:endParaRPr lang="pt-BR" sz="900" dirty="0"/>
        </a:p>
      </dgm:t>
    </dgm:pt>
    <dgm:pt modelId="{1E94896E-0E30-4FF0-B8CC-3F7C7D99D22E}" type="parTrans" cxnId="{6B65969E-06E0-4D46-849B-4E30BD62E123}">
      <dgm:prSet/>
      <dgm:spPr/>
      <dgm:t>
        <a:bodyPr/>
        <a:lstStyle/>
        <a:p>
          <a:endParaRPr lang="pt-BR" sz="400"/>
        </a:p>
      </dgm:t>
    </dgm:pt>
    <dgm:pt modelId="{86503903-7499-44A8-8DF6-0C364CB60C95}" type="sibTrans" cxnId="{6B65969E-06E0-4D46-849B-4E30BD62E123}">
      <dgm:prSet/>
      <dgm:spPr/>
      <dgm:t>
        <a:bodyPr/>
        <a:lstStyle/>
        <a:p>
          <a:endParaRPr lang="pt-BR" sz="400"/>
        </a:p>
      </dgm:t>
    </dgm:pt>
    <dgm:pt modelId="{BC002BEC-71A0-46E0-87D2-9613DE4AD4DA}">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pt-BR" sz="900" dirty="0" smtClean="0"/>
            <a:t> </a:t>
          </a:r>
          <a:endParaRPr lang="pt-BR" sz="900" dirty="0"/>
        </a:p>
      </dgm:t>
    </dgm:pt>
    <dgm:pt modelId="{3D43BFD1-D779-4F33-B804-C4471F257475}" type="parTrans" cxnId="{96C79C24-4737-4363-937B-69090F8B8231}">
      <dgm:prSet/>
      <dgm:spPr/>
      <dgm:t>
        <a:bodyPr/>
        <a:lstStyle/>
        <a:p>
          <a:endParaRPr lang="pt-BR" sz="400"/>
        </a:p>
      </dgm:t>
    </dgm:pt>
    <dgm:pt modelId="{F13F245C-6B64-46FA-A00A-4BCC54337F31}" type="sibTrans" cxnId="{96C79C24-4737-4363-937B-69090F8B8231}">
      <dgm:prSet/>
      <dgm:spPr/>
      <dgm:t>
        <a:bodyPr/>
        <a:lstStyle/>
        <a:p>
          <a:endParaRPr lang="pt-BR" sz="400"/>
        </a:p>
      </dgm:t>
    </dgm:pt>
    <dgm:pt modelId="{5821DAB4-3D49-4B8A-B026-400D2DDEA48B}">
      <dgm:prSet phldrT="[Texto]" custT="1">
        <dgm:style>
          <a:lnRef idx="2">
            <a:schemeClr val="accent1"/>
          </a:lnRef>
          <a:fillRef idx="1">
            <a:schemeClr val="lt1"/>
          </a:fillRef>
          <a:effectRef idx="0">
            <a:schemeClr val="accent1"/>
          </a:effectRef>
          <a:fontRef idx="minor">
            <a:schemeClr val="dk1"/>
          </a:fontRef>
        </dgm:style>
      </dgm:prSet>
      <dgm:spPr/>
      <dgm:t>
        <a:bodyPr/>
        <a:lstStyle/>
        <a:p>
          <a:endParaRPr lang="pt-BR" sz="900" dirty="0"/>
        </a:p>
      </dgm:t>
    </dgm:pt>
    <dgm:pt modelId="{3FD48A3C-A7DA-4FEB-93FA-78C2C07BCC30}" type="parTrans" cxnId="{D02039F6-A791-49D5-9210-9C7403376907}">
      <dgm:prSet/>
      <dgm:spPr/>
      <dgm:t>
        <a:bodyPr/>
        <a:lstStyle/>
        <a:p>
          <a:endParaRPr lang="pt-BR"/>
        </a:p>
      </dgm:t>
    </dgm:pt>
    <dgm:pt modelId="{FE81334B-38B8-4099-B495-B73E85AB05FF}" type="sibTrans" cxnId="{D02039F6-A791-49D5-9210-9C7403376907}">
      <dgm:prSet/>
      <dgm:spPr/>
      <dgm:t>
        <a:bodyPr/>
        <a:lstStyle/>
        <a:p>
          <a:endParaRPr lang="pt-BR"/>
        </a:p>
      </dgm:t>
    </dgm:pt>
    <dgm:pt modelId="{692B02EE-801D-4C61-92C6-985AE72B90B1}" type="pres">
      <dgm:prSet presAssocID="{DEBE57C7-A56A-4340-A585-9B05EC96E3BB}" presName="Name0" presStyleCnt="0">
        <dgm:presLayoutVars>
          <dgm:dir/>
          <dgm:animLvl val="lvl"/>
          <dgm:resizeHandles val="exact"/>
        </dgm:presLayoutVars>
      </dgm:prSet>
      <dgm:spPr/>
    </dgm:pt>
    <dgm:pt modelId="{133E05BE-0593-40C1-BAAD-F0D1B481737E}" type="pres">
      <dgm:prSet presAssocID="{E105EAFE-DAAB-4727-865D-12717B3AAC90}" presName="parTxOnly" presStyleLbl="node1" presStyleIdx="0" presStyleCnt="4">
        <dgm:presLayoutVars>
          <dgm:chMax val="0"/>
          <dgm:chPref val="0"/>
          <dgm:bulletEnabled val="1"/>
        </dgm:presLayoutVars>
      </dgm:prSet>
      <dgm:spPr/>
      <dgm:t>
        <a:bodyPr/>
        <a:lstStyle/>
        <a:p>
          <a:endParaRPr lang="pt-BR"/>
        </a:p>
      </dgm:t>
    </dgm:pt>
    <dgm:pt modelId="{A90692F0-5BC3-41AC-84CB-77441376CA8A}" type="pres">
      <dgm:prSet presAssocID="{56BA6E7C-6A61-4481-A946-02D904348120}" presName="parTxOnlySpace" presStyleCnt="0"/>
      <dgm:spPr/>
    </dgm:pt>
    <dgm:pt modelId="{7DC705AF-9F88-4F7B-AD64-2BD42330E8AC}" type="pres">
      <dgm:prSet presAssocID="{D43D533F-A8E3-44ED-A7FF-58A086C59B3D}" presName="parTxOnly" presStyleLbl="node1" presStyleIdx="1" presStyleCnt="4">
        <dgm:presLayoutVars>
          <dgm:chMax val="0"/>
          <dgm:chPref val="0"/>
          <dgm:bulletEnabled val="1"/>
        </dgm:presLayoutVars>
      </dgm:prSet>
      <dgm:spPr/>
      <dgm:t>
        <a:bodyPr/>
        <a:lstStyle/>
        <a:p>
          <a:endParaRPr lang="pt-BR"/>
        </a:p>
      </dgm:t>
    </dgm:pt>
    <dgm:pt modelId="{D2AEBE56-2288-4F83-9E94-3EA035F2B766}" type="pres">
      <dgm:prSet presAssocID="{86503903-7499-44A8-8DF6-0C364CB60C95}" presName="parTxOnlySpace" presStyleCnt="0"/>
      <dgm:spPr/>
    </dgm:pt>
    <dgm:pt modelId="{13B6F5C3-D4BF-482C-B1BF-3BD13FF59C5B}" type="pres">
      <dgm:prSet presAssocID="{BC002BEC-71A0-46E0-87D2-9613DE4AD4DA}" presName="parTxOnly" presStyleLbl="node1" presStyleIdx="2" presStyleCnt="4">
        <dgm:presLayoutVars>
          <dgm:chMax val="0"/>
          <dgm:chPref val="0"/>
          <dgm:bulletEnabled val="1"/>
        </dgm:presLayoutVars>
      </dgm:prSet>
      <dgm:spPr/>
      <dgm:t>
        <a:bodyPr/>
        <a:lstStyle/>
        <a:p>
          <a:endParaRPr lang="pt-BR"/>
        </a:p>
      </dgm:t>
    </dgm:pt>
    <dgm:pt modelId="{680E7841-7B69-4AFD-BB95-DA04CAE47F1D}" type="pres">
      <dgm:prSet presAssocID="{F13F245C-6B64-46FA-A00A-4BCC54337F31}" presName="parTxOnlySpace" presStyleCnt="0"/>
      <dgm:spPr/>
    </dgm:pt>
    <dgm:pt modelId="{C91B0B66-765E-45C4-B742-6CB6A318FDBB}" type="pres">
      <dgm:prSet presAssocID="{5821DAB4-3D49-4B8A-B026-400D2DDEA48B}" presName="parTxOnly" presStyleLbl="node1" presStyleIdx="3" presStyleCnt="4">
        <dgm:presLayoutVars>
          <dgm:chMax val="0"/>
          <dgm:chPref val="0"/>
          <dgm:bulletEnabled val="1"/>
        </dgm:presLayoutVars>
      </dgm:prSet>
      <dgm:spPr/>
      <dgm:t>
        <a:bodyPr/>
        <a:lstStyle/>
        <a:p>
          <a:endParaRPr lang="pt-BR"/>
        </a:p>
      </dgm:t>
    </dgm:pt>
  </dgm:ptLst>
  <dgm:cxnLst>
    <dgm:cxn modelId="{C98010EA-9307-4E81-BF8A-73CE5B10D5BA}" type="presOf" srcId="{D43D533F-A8E3-44ED-A7FF-58A086C59B3D}" destId="{7DC705AF-9F88-4F7B-AD64-2BD42330E8AC}" srcOrd="0" destOrd="0" presId="urn:microsoft.com/office/officeart/2005/8/layout/chevron1"/>
    <dgm:cxn modelId="{18111C58-695E-40D7-8912-46A7A87C5986}" type="presOf" srcId="{5821DAB4-3D49-4B8A-B026-400D2DDEA48B}" destId="{C91B0B66-765E-45C4-B742-6CB6A318FDBB}" srcOrd="0" destOrd="0" presId="urn:microsoft.com/office/officeart/2005/8/layout/chevron1"/>
    <dgm:cxn modelId="{DABD6E63-F1B2-48A2-BCC7-89D57A440D7A}" srcId="{DEBE57C7-A56A-4340-A585-9B05EC96E3BB}" destId="{E105EAFE-DAAB-4727-865D-12717B3AAC90}" srcOrd="0" destOrd="0" parTransId="{E2D023AE-9A92-4E2E-A199-4C725606EEA7}" sibTransId="{56BA6E7C-6A61-4481-A946-02D904348120}"/>
    <dgm:cxn modelId="{6B65969E-06E0-4D46-849B-4E30BD62E123}" srcId="{DEBE57C7-A56A-4340-A585-9B05EC96E3BB}" destId="{D43D533F-A8E3-44ED-A7FF-58A086C59B3D}" srcOrd="1" destOrd="0" parTransId="{1E94896E-0E30-4FF0-B8CC-3F7C7D99D22E}" sibTransId="{86503903-7499-44A8-8DF6-0C364CB60C95}"/>
    <dgm:cxn modelId="{9C3E5CEC-6469-4CCC-B66C-F719E0A08122}" type="presOf" srcId="{DEBE57C7-A56A-4340-A585-9B05EC96E3BB}" destId="{692B02EE-801D-4C61-92C6-985AE72B90B1}" srcOrd="0" destOrd="0" presId="urn:microsoft.com/office/officeart/2005/8/layout/chevron1"/>
    <dgm:cxn modelId="{D4B1117C-3729-44D5-8808-1C44EBD80D0D}" type="presOf" srcId="{BC002BEC-71A0-46E0-87D2-9613DE4AD4DA}" destId="{13B6F5C3-D4BF-482C-B1BF-3BD13FF59C5B}" srcOrd="0" destOrd="0" presId="urn:microsoft.com/office/officeart/2005/8/layout/chevron1"/>
    <dgm:cxn modelId="{D02039F6-A791-49D5-9210-9C7403376907}" srcId="{DEBE57C7-A56A-4340-A585-9B05EC96E3BB}" destId="{5821DAB4-3D49-4B8A-B026-400D2DDEA48B}" srcOrd="3" destOrd="0" parTransId="{3FD48A3C-A7DA-4FEB-93FA-78C2C07BCC30}" sibTransId="{FE81334B-38B8-4099-B495-B73E85AB05FF}"/>
    <dgm:cxn modelId="{96C79C24-4737-4363-937B-69090F8B8231}" srcId="{DEBE57C7-A56A-4340-A585-9B05EC96E3BB}" destId="{BC002BEC-71A0-46E0-87D2-9613DE4AD4DA}" srcOrd="2" destOrd="0" parTransId="{3D43BFD1-D779-4F33-B804-C4471F257475}" sibTransId="{F13F245C-6B64-46FA-A00A-4BCC54337F31}"/>
    <dgm:cxn modelId="{861CCF6C-F838-490A-BA0D-01925CD0732F}" type="presOf" srcId="{E105EAFE-DAAB-4727-865D-12717B3AAC90}" destId="{133E05BE-0593-40C1-BAAD-F0D1B481737E}" srcOrd="0" destOrd="0" presId="urn:microsoft.com/office/officeart/2005/8/layout/chevron1"/>
    <dgm:cxn modelId="{E2B47E14-7A5C-47F2-909B-D47CFEC7796F}" type="presParOf" srcId="{692B02EE-801D-4C61-92C6-985AE72B90B1}" destId="{133E05BE-0593-40C1-BAAD-F0D1B481737E}" srcOrd="0" destOrd="0" presId="urn:microsoft.com/office/officeart/2005/8/layout/chevron1"/>
    <dgm:cxn modelId="{0F8C4448-29B8-4E4F-AB2B-008E88CE4A94}" type="presParOf" srcId="{692B02EE-801D-4C61-92C6-985AE72B90B1}" destId="{A90692F0-5BC3-41AC-84CB-77441376CA8A}" srcOrd="1" destOrd="0" presId="urn:microsoft.com/office/officeart/2005/8/layout/chevron1"/>
    <dgm:cxn modelId="{9F0FB7A9-ACFD-496F-B96E-EAB39B678C93}" type="presParOf" srcId="{692B02EE-801D-4C61-92C6-985AE72B90B1}" destId="{7DC705AF-9F88-4F7B-AD64-2BD42330E8AC}" srcOrd="2" destOrd="0" presId="urn:microsoft.com/office/officeart/2005/8/layout/chevron1"/>
    <dgm:cxn modelId="{DEDCB3DF-9611-45A0-8DA2-9FD3395D0BD9}" type="presParOf" srcId="{692B02EE-801D-4C61-92C6-985AE72B90B1}" destId="{D2AEBE56-2288-4F83-9E94-3EA035F2B766}" srcOrd="3" destOrd="0" presId="urn:microsoft.com/office/officeart/2005/8/layout/chevron1"/>
    <dgm:cxn modelId="{FF895F41-4C19-4C2D-8F18-A191737D5DC1}" type="presParOf" srcId="{692B02EE-801D-4C61-92C6-985AE72B90B1}" destId="{13B6F5C3-D4BF-482C-B1BF-3BD13FF59C5B}" srcOrd="4" destOrd="0" presId="urn:microsoft.com/office/officeart/2005/8/layout/chevron1"/>
    <dgm:cxn modelId="{E9095ED2-1F09-4962-A79F-5395F3A91E6D}" type="presParOf" srcId="{692B02EE-801D-4C61-92C6-985AE72B90B1}" destId="{680E7841-7B69-4AFD-BB95-DA04CAE47F1D}" srcOrd="5" destOrd="0" presId="urn:microsoft.com/office/officeart/2005/8/layout/chevron1"/>
    <dgm:cxn modelId="{F7849DB4-27C5-4232-9142-917D43A30E79}" type="presParOf" srcId="{692B02EE-801D-4C61-92C6-985AE72B90B1}" destId="{C91B0B66-765E-45C4-B742-6CB6A318FDBB}" srcOrd="6" destOrd="0" presId="urn:microsoft.com/office/officeart/2005/8/layout/chevron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13EC633-8379-4430-A180-533B11BD37C9}" type="doc">
      <dgm:prSet loTypeId="urn:microsoft.com/office/officeart/2005/8/layout/vList2" loCatId="list" qsTypeId="urn:microsoft.com/office/officeart/2005/8/quickstyle/simple3" qsCatId="simple" csTypeId="urn:microsoft.com/office/officeart/2005/8/colors/accent3_1" csCatId="accent3" phldr="1"/>
      <dgm:spPr/>
      <dgm:t>
        <a:bodyPr/>
        <a:lstStyle/>
        <a:p>
          <a:endParaRPr lang="pt-BR"/>
        </a:p>
      </dgm:t>
    </dgm:pt>
    <dgm:pt modelId="{72A290DA-4B44-4143-8AE8-62862ADA0C94}">
      <dgm:prSet phldrT="[Texto]" custT="1"/>
      <dgm:spPr/>
      <dgm:t>
        <a:bodyPr/>
        <a:lstStyle/>
        <a:p>
          <a:pPr algn="ctr"/>
          <a:r>
            <a:rPr lang="pt-BR" sz="2000" b="1" u="none" dirty="0" smtClean="0"/>
            <a:t>NÚCLEO DOS PARLAMENTARES COM MAIOR ATUAÇÃO </a:t>
          </a:r>
          <a:endParaRPr lang="pt-BR" sz="2400" b="1" u="none" dirty="0"/>
        </a:p>
      </dgm:t>
    </dgm:pt>
    <dgm:pt modelId="{6C068E16-0C9D-473C-B2E8-4385F0AD0027}" type="parTrans" cxnId="{24B3B81B-6587-42A9-A46B-6F9B60FF83CC}">
      <dgm:prSet/>
      <dgm:spPr/>
      <dgm:t>
        <a:bodyPr/>
        <a:lstStyle/>
        <a:p>
          <a:endParaRPr lang="pt-BR"/>
        </a:p>
      </dgm:t>
    </dgm:pt>
    <dgm:pt modelId="{90A032F0-D38A-4D22-BB5F-06B41D466343}" type="sibTrans" cxnId="{24B3B81B-6587-42A9-A46B-6F9B60FF83CC}">
      <dgm:prSet/>
      <dgm:spPr/>
      <dgm:t>
        <a:bodyPr/>
        <a:lstStyle/>
        <a:p>
          <a:endParaRPr lang="pt-BR"/>
        </a:p>
      </dgm:t>
    </dgm:pt>
    <dgm:pt modelId="{35EF477F-ECB0-4311-95B8-F61DA70643C2}">
      <dgm:prSet/>
      <dgm:spPr/>
      <dgm:t>
        <a:bodyPr/>
        <a:lstStyle/>
        <a:p>
          <a:r>
            <a:rPr lang="pt-BR" sz="2100" b="1" i="1" dirty="0" smtClean="0"/>
            <a:t>Câmara dos Deputados</a:t>
          </a:r>
        </a:p>
      </dgm:t>
    </dgm:pt>
    <dgm:pt modelId="{2A462C23-40E2-4D14-B84B-C7ABC6CA6AB1}" type="parTrans" cxnId="{CEC74C6A-843F-406B-A438-72AF3C175CA6}">
      <dgm:prSet/>
      <dgm:spPr/>
      <dgm:t>
        <a:bodyPr/>
        <a:lstStyle/>
        <a:p>
          <a:endParaRPr lang="pt-BR"/>
        </a:p>
      </dgm:t>
    </dgm:pt>
    <dgm:pt modelId="{CC443809-D943-4256-877F-8269B89DD805}" type="sibTrans" cxnId="{CEC74C6A-843F-406B-A438-72AF3C175CA6}">
      <dgm:prSet/>
      <dgm:spPr/>
      <dgm:t>
        <a:bodyPr/>
        <a:lstStyle/>
        <a:p>
          <a:endParaRPr lang="pt-BR"/>
        </a:p>
      </dgm:t>
    </dgm:pt>
    <dgm:pt modelId="{04DAD78B-4678-4091-9B56-E3671C216645}">
      <dgm:prSet custT="1"/>
      <dgm:spPr/>
      <dgm:t>
        <a:bodyPr/>
        <a:lstStyle/>
        <a:p>
          <a:r>
            <a:rPr lang="pt-BR" sz="2000" dirty="0" smtClean="0"/>
            <a:t>Deputado Henrique Fontana (PT/RS)</a:t>
          </a:r>
        </a:p>
      </dgm:t>
    </dgm:pt>
    <dgm:pt modelId="{FB354882-FE44-458D-A633-1BADB641006C}" type="parTrans" cxnId="{7A9DA788-736A-44B1-A1A2-42A39C2CFA00}">
      <dgm:prSet/>
      <dgm:spPr/>
      <dgm:t>
        <a:bodyPr/>
        <a:lstStyle/>
        <a:p>
          <a:endParaRPr lang="pt-BR"/>
        </a:p>
      </dgm:t>
    </dgm:pt>
    <dgm:pt modelId="{3F90D4E0-93A5-44C8-90BD-832456A6E302}" type="sibTrans" cxnId="{7A9DA788-736A-44B1-A1A2-42A39C2CFA00}">
      <dgm:prSet/>
      <dgm:spPr/>
      <dgm:t>
        <a:bodyPr/>
        <a:lstStyle/>
        <a:p>
          <a:endParaRPr lang="pt-BR"/>
        </a:p>
      </dgm:t>
    </dgm:pt>
    <dgm:pt modelId="{E2FE60AA-599E-4797-A362-EA37F480888F}">
      <dgm:prSet custT="1"/>
      <dgm:spPr/>
      <dgm:t>
        <a:bodyPr/>
        <a:lstStyle/>
        <a:p>
          <a:r>
            <a:rPr lang="pt-BR" sz="2000" dirty="0" smtClean="0"/>
            <a:t>Deputado Guilherme Campos (DEM/SP)</a:t>
          </a:r>
        </a:p>
      </dgm:t>
    </dgm:pt>
    <dgm:pt modelId="{B9F65342-3355-4965-BB4B-A7F2DE4CC127}" type="parTrans" cxnId="{193D0AEF-B020-452F-8F55-FDA1D8414FF0}">
      <dgm:prSet/>
      <dgm:spPr/>
      <dgm:t>
        <a:bodyPr/>
        <a:lstStyle/>
        <a:p>
          <a:endParaRPr lang="pt-BR"/>
        </a:p>
      </dgm:t>
    </dgm:pt>
    <dgm:pt modelId="{FED94C7F-EFB1-4887-BE33-706E797CEB2E}" type="sibTrans" cxnId="{193D0AEF-B020-452F-8F55-FDA1D8414FF0}">
      <dgm:prSet/>
      <dgm:spPr/>
      <dgm:t>
        <a:bodyPr/>
        <a:lstStyle/>
        <a:p>
          <a:endParaRPr lang="pt-BR"/>
        </a:p>
      </dgm:t>
    </dgm:pt>
    <dgm:pt modelId="{3E51D67E-6DAD-4B3D-860B-82FEAD30A799}">
      <dgm:prSet custT="1"/>
      <dgm:spPr/>
      <dgm:t>
        <a:bodyPr/>
        <a:lstStyle/>
        <a:p>
          <a:r>
            <a:rPr lang="pt-BR" sz="2000" dirty="0" smtClean="0"/>
            <a:t>Deputado Zeca Dirceu (PT/PR)</a:t>
          </a:r>
        </a:p>
      </dgm:t>
    </dgm:pt>
    <dgm:pt modelId="{3AB90E3F-C189-440A-9BF6-5F5E90388CBE}" type="parTrans" cxnId="{9A826D85-CD29-464F-9B4E-1D4F1D4333A1}">
      <dgm:prSet/>
      <dgm:spPr/>
      <dgm:t>
        <a:bodyPr/>
        <a:lstStyle/>
        <a:p>
          <a:endParaRPr lang="pt-BR"/>
        </a:p>
      </dgm:t>
    </dgm:pt>
    <dgm:pt modelId="{30E04E8E-D12A-4FC3-987C-617289EE954A}" type="sibTrans" cxnId="{9A826D85-CD29-464F-9B4E-1D4F1D4333A1}">
      <dgm:prSet/>
      <dgm:spPr/>
      <dgm:t>
        <a:bodyPr/>
        <a:lstStyle/>
        <a:p>
          <a:endParaRPr lang="pt-BR"/>
        </a:p>
      </dgm:t>
    </dgm:pt>
    <dgm:pt modelId="{C9FFBFDC-EB47-4F1F-A8EB-2D0C07B59B4C}">
      <dgm:prSet custT="1"/>
      <dgm:spPr/>
      <dgm:t>
        <a:bodyPr/>
        <a:lstStyle/>
        <a:p>
          <a:r>
            <a:rPr lang="pt-BR" sz="2000" dirty="0" smtClean="0"/>
            <a:t>Deputado Odair Cunha (PT/MG)</a:t>
          </a:r>
        </a:p>
      </dgm:t>
    </dgm:pt>
    <dgm:pt modelId="{7733C769-1BDD-4F01-BC55-C984B8E56637}" type="parTrans" cxnId="{F87A0F24-9C7E-421E-9C40-5DCA6B3B3566}">
      <dgm:prSet/>
      <dgm:spPr/>
      <dgm:t>
        <a:bodyPr/>
        <a:lstStyle/>
        <a:p>
          <a:endParaRPr lang="pt-BR"/>
        </a:p>
      </dgm:t>
    </dgm:pt>
    <dgm:pt modelId="{343A5B4E-BD18-4DFE-9A0F-12831739BE4F}" type="sibTrans" cxnId="{F87A0F24-9C7E-421E-9C40-5DCA6B3B3566}">
      <dgm:prSet/>
      <dgm:spPr/>
      <dgm:t>
        <a:bodyPr/>
        <a:lstStyle/>
        <a:p>
          <a:endParaRPr lang="pt-BR"/>
        </a:p>
      </dgm:t>
    </dgm:pt>
    <dgm:pt modelId="{4E1E2164-3E92-416A-A863-3964E071F098}">
      <dgm:prSet custT="1"/>
      <dgm:spPr/>
      <dgm:t>
        <a:bodyPr/>
        <a:lstStyle/>
        <a:p>
          <a:r>
            <a:rPr lang="pt-BR" sz="2000" dirty="0" smtClean="0"/>
            <a:t>Deputado Vanderlei </a:t>
          </a:r>
          <a:r>
            <a:rPr lang="pt-BR" sz="2000" dirty="0" err="1" smtClean="0"/>
            <a:t>Macris</a:t>
          </a:r>
          <a:r>
            <a:rPr lang="pt-BR" sz="2000" dirty="0" smtClean="0"/>
            <a:t> (PSDB/SP)</a:t>
          </a:r>
        </a:p>
      </dgm:t>
    </dgm:pt>
    <dgm:pt modelId="{DC28E78D-8F12-43D3-A140-A792DAE17357}" type="parTrans" cxnId="{A59EBD4D-02AE-4E5C-A3C3-9DD9809C3BAA}">
      <dgm:prSet/>
      <dgm:spPr/>
      <dgm:t>
        <a:bodyPr/>
        <a:lstStyle/>
        <a:p>
          <a:endParaRPr lang="pt-BR"/>
        </a:p>
      </dgm:t>
    </dgm:pt>
    <dgm:pt modelId="{A931CC81-3CA3-4E72-9132-AF9ED7E08E39}" type="sibTrans" cxnId="{A59EBD4D-02AE-4E5C-A3C3-9DD9809C3BAA}">
      <dgm:prSet/>
      <dgm:spPr/>
      <dgm:t>
        <a:bodyPr/>
        <a:lstStyle/>
        <a:p>
          <a:endParaRPr lang="pt-BR"/>
        </a:p>
      </dgm:t>
    </dgm:pt>
    <dgm:pt modelId="{3DD5A50F-270B-420C-BE98-7CAEEBC51FB5}">
      <dgm:prSet custT="1"/>
      <dgm:spPr/>
      <dgm:t>
        <a:bodyPr/>
        <a:lstStyle/>
        <a:p>
          <a:r>
            <a:rPr lang="pt-BR" sz="2000" dirty="0" smtClean="0"/>
            <a:t>Deputado Pepe Vargas (PT/RS)</a:t>
          </a:r>
        </a:p>
      </dgm:t>
    </dgm:pt>
    <dgm:pt modelId="{07FADC3E-12C8-47E4-BE5D-10E3E4C20F7A}" type="parTrans" cxnId="{210A1980-1A38-4785-907A-AB958F4AE658}">
      <dgm:prSet/>
      <dgm:spPr/>
      <dgm:t>
        <a:bodyPr/>
        <a:lstStyle/>
        <a:p>
          <a:endParaRPr lang="pt-BR"/>
        </a:p>
      </dgm:t>
    </dgm:pt>
    <dgm:pt modelId="{B0363EBD-24E2-459B-AE74-11FCC1021582}" type="sibTrans" cxnId="{210A1980-1A38-4785-907A-AB958F4AE658}">
      <dgm:prSet/>
      <dgm:spPr/>
      <dgm:t>
        <a:bodyPr/>
        <a:lstStyle/>
        <a:p>
          <a:endParaRPr lang="pt-BR"/>
        </a:p>
      </dgm:t>
    </dgm:pt>
    <dgm:pt modelId="{382A0336-A62D-4205-BBAF-7E5B112723F9}">
      <dgm:prSet custT="1"/>
      <dgm:spPr/>
      <dgm:t>
        <a:bodyPr/>
        <a:lstStyle/>
        <a:p>
          <a:r>
            <a:rPr lang="pt-BR" sz="2000" dirty="0" smtClean="0"/>
            <a:t>Deputado Chico Lopes (PCdoB/CE)</a:t>
          </a:r>
        </a:p>
      </dgm:t>
    </dgm:pt>
    <dgm:pt modelId="{50B648B4-E178-43AE-9EB2-7DDB3CFFAC38}" type="parTrans" cxnId="{834DFE57-894B-471D-A199-0F0670EE03B9}">
      <dgm:prSet/>
      <dgm:spPr/>
      <dgm:t>
        <a:bodyPr/>
        <a:lstStyle/>
        <a:p>
          <a:endParaRPr lang="pt-BR"/>
        </a:p>
      </dgm:t>
    </dgm:pt>
    <dgm:pt modelId="{A45D9C3D-6CB1-4AE4-B726-E99A8C19C0FC}" type="sibTrans" cxnId="{834DFE57-894B-471D-A199-0F0670EE03B9}">
      <dgm:prSet/>
      <dgm:spPr/>
      <dgm:t>
        <a:bodyPr/>
        <a:lstStyle/>
        <a:p>
          <a:endParaRPr lang="pt-BR"/>
        </a:p>
      </dgm:t>
    </dgm:pt>
    <dgm:pt modelId="{BA31F199-1A92-4526-B913-DFCA5308AE45}">
      <dgm:prSet/>
      <dgm:spPr/>
      <dgm:t>
        <a:bodyPr/>
        <a:lstStyle/>
        <a:p>
          <a:r>
            <a:rPr lang="pt-BR" sz="2100" b="1" i="1" dirty="0" smtClean="0"/>
            <a:t>Senado Federal</a:t>
          </a:r>
          <a:endParaRPr lang="pt-BR" sz="2100" b="1" dirty="0" smtClean="0"/>
        </a:p>
      </dgm:t>
    </dgm:pt>
    <dgm:pt modelId="{CABB368F-F0CA-41F2-B646-A03AEBC634D4}" type="parTrans" cxnId="{15376F6D-D2CB-41F8-99AC-60AEB995050F}">
      <dgm:prSet/>
      <dgm:spPr/>
      <dgm:t>
        <a:bodyPr/>
        <a:lstStyle/>
        <a:p>
          <a:endParaRPr lang="pt-BR"/>
        </a:p>
      </dgm:t>
    </dgm:pt>
    <dgm:pt modelId="{18288B15-E54C-4661-8A7D-0C1241ACA264}" type="sibTrans" cxnId="{15376F6D-D2CB-41F8-99AC-60AEB995050F}">
      <dgm:prSet/>
      <dgm:spPr/>
      <dgm:t>
        <a:bodyPr/>
        <a:lstStyle/>
        <a:p>
          <a:endParaRPr lang="pt-BR"/>
        </a:p>
      </dgm:t>
    </dgm:pt>
    <dgm:pt modelId="{994A0CD1-DC6E-46B9-9E24-8D7CFCC48903}">
      <dgm:prSet custT="1"/>
      <dgm:spPr/>
      <dgm:t>
        <a:bodyPr/>
        <a:lstStyle/>
        <a:p>
          <a:r>
            <a:rPr lang="pt-BR" sz="2000" dirty="0" smtClean="0"/>
            <a:t>Senador Luiz Henrique (PMDB/SC) </a:t>
          </a:r>
        </a:p>
      </dgm:t>
    </dgm:pt>
    <dgm:pt modelId="{5431C091-91D4-4301-B6D8-74EECA0D71ED}" type="parTrans" cxnId="{A522C592-26B1-405A-8557-ADF9FB5CDDA3}">
      <dgm:prSet/>
      <dgm:spPr/>
      <dgm:t>
        <a:bodyPr/>
        <a:lstStyle/>
        <a:p>
          <a:endParaRPr lang="pt-BR"/>
        </a:p>
      </dgm:t>
    </dgm:pt>
    <dgm:pt modelId="{5D06810A-E0BB-453B-A999-A5A3B8160CBC}" type="sibTrans" cxnId="{A522C592-26B1-405A-8557-ADF9FB5CDDA3}">
      <dgm:prSet/>
      <dgm:spPr/>
      <dgm:t>
        <a:bodyPr/>
        <a:lstStyle/>
        <a:p>
          <a:endParaRPr lang="pt-BR"/>
        </a:p>
      </dgm:t>
    </dgm:pt>
    <dgm:pt modelId="{9CC6A6AE-EBFA-4033-9463-9492ABB37FDC}">
      <dgm:prSet custT="1"/>
      <dgm:spPr/>
      <dgm:t>
        <a:bodyPr/>
        <a:lstStyle/>
        <a:p>
          <a:r>
            <a:rPr lang="pt-BR" sz="2000" dirty="0" smtClean="0"/>
            <a:t>Senador Armando Monteiro (PTB/PE)</a:t>
          </a:r>
        </a:p>
      </dgm:t>
    </dgm:pt>
    <dgm:pt modelId="{A0910825-EE82-43B0-96D5-D8A6511C18F5}" type="parTrans" cxnId="{B191A0FE-7080-4EB7-AB41-ABDC271A3267}">
      <dgm:prSet/>
      <dgm:spPr/>
      <dgm:t>
        <a:bodyPr/>
        <a:lstStyle/>
        <a:p>
          <a:endParaRPr lang="pt-BR"/>
        </a:p>
      </dgm:t>
    </dgm:pt>
    <dgm:pt modelId="{9CD1A17A-A9BC-4BFE-93C9-50A254736917}" type="sibTrans" cxnId="{B191A0FE-7080-4EB7-AB41-ABDC271A3267}">
      <dgm:prSet/>
      <dgm:spPr/>
      <dgm:t>
        <a:bodyPr/>
        <a:lstStyle/>
        <a:p>
          <a:endParaRPr lang="pt-BR"/>
        </a:p>
      </dgm:t>
    </dgm:pt>
    <dgm:pt modelId="{53A5ED06-2410-4612-8CD3-35D3B89F57DD}">
      <dgm:prSet/>
      <dgm:spPr/>
      <dgm:t>
        <a:bodyPr/>
        <a:lstStyle/>
        <a:p>
          <a:endParaRPr lang="pt-BR" sz="2100" b="1" i="1" dirty="0" smtClean="0"/>
        </a:p>
      </dgm:t>
    </dgm:pt>
    <dgm:pt modelId="{FDC175DC-BFC5-454C-B542-ED66E046A868}" type="parTrans" cxnId="{4B6427E7-6C84-4875-9D32-63C3D82564F7}">
      <dgm:prSet/>
      <dgm:spPr/>
      <dgm:t>
        <a:bodyPr/>
        <a:lstStyle/>
        <a:p>
          <a:endParaRPr lang="pt-BR"/>
        </a:p>
      </dgm:t>
    </dgm:pt>
    <dgm:pt modelId="{32494D38-503C-425A-9B7B-EF8F9CC9FF75}" type="sibTrans" cxnId="{4B6427E7-6C84-4875-9D32-63C3D82564F7}">
      <dgm:prSet/>
      <dgm:spPr/>
      <dgm:t>
        <a:bodyPr/>
        <a:lstStyle/>
        <a:p>
          <a:endParaRPr lang="pt-BR"/>
        </a:p>
      </dgm:t>
    </dgm:pt>
    <dgm:pt modelId="{DC58A5E6-AC98-4286-BB3A-D65EA91A7281}">
      <dgm:prSet/>
      <dgm:spPr/>
      <dgm:t>
        <a:bodyPr/>
        <a:lstStyle/>
        <a:p>
          <a:endParaRPr lang="pt-BR" sz="2100" b="1" dirty="0" smtClean="0"/>
        </a:p>
      </dgm:t>
    </dgm:pt>
    <dgm:pt modelId="{60FBE082-04B4-4056-ACD3-82760BDF8BA7}" type="parTrans" cxnId="{BAAC2CFD-DAB2-4BF1-8684-8A3DFFE6AFB7}">
      <dgm:prSet/>
      <dgm:spPr/>
      <dgm:t>
        <a:bodyPr/>
        <a:lstStyle/>
        <a:p>
          <a:endParaRPr lang="pt-BR"/>
        </a:p>
      </dgm:t>
    </dgm:pt>
    <dgm:pt modelId="{315B1370-DEF2-4D2A-970C-87A1AEFE5491}" type="sibTrans" cxnId="{BAAC2CFD-DAB2-4BF1-8684-8A3DFFE6AFB7}">
      <dgm:prSet/>
      <dgm:spPr/>
      <dgm:t>
        <a:bodyPr/>
        <a:lstStyle/>
        <a:p>
          <a:endParaRPr lang="pt-BR"/>
        </a:p>
      </dgm:t>
    </dgm:pt>
    <dgm:pt modelId="{EA06834F-02B6-4F35-A30B-A8B900C785EA}" type="pres">
      <dgm:prSet presAssocID="{113EC633-8379-4430-A180-533B11BD37C9}" presName="linear" presStyleCnt="0">
        <dgm:presLayoutVars>
          <dgm:animLvl val="lvl"/>
          <dgm:resizeHandles val="exact"/>
        </dgm:presLayoutVars>
      </dgm:prSet>
      <dgm:spPr/>
      <dgm:t>
        <a:bodyPr/>
        <a:lstStyle/>
        <a:p>
          <a:endParaRPr lang="pt-BR"/>
        </a:p>
      </dgm:t>
    </dgm:pt>
    <dgm:pt modelId="{2E5A523A-4DD6-489B-86CB-C8DBD9ED6B2E}" type="pres">
      <dgm:prSet presAssocID="{72A290DA-4B44-4143-8AE8-62862ADA0C94}" presName="parentText" presStyleLbl="node1" presStyleIdx="0" presStyleCnt="1">
        <dgm:presLayoutVars>
          <dgm:chMax val="0"/>
          <dgm:bulletEnabled val="1"/>
        </dgm:presLayoutVars>
      </dgm:prSet>
      <dgm:spPr/>
      <dgm:t>
        <a:bodyPr/>
        <a:lstStyle/>
        <a:p>
          <a:endParaRPr lang="pt-BR"/>
        </a:p>
      </dgm:t>
    </dgm:pt>
    <dgm:pt modelId="{6CED5DE8-3DFA-4210-96CD-7F77CA31ACE0}" type="pres">
      <dgm:prSet presAssocID="{72A290DA-4B44-4143-8AE8-62862ADA0C94}" presName="childText" presStyleLbl="revTx" presStyleIdx="0" presStyleCnt="1">
        <dgm:presLayoutVars>
          <dgm:bulletEnabled val="1"/>
        </dgm:presLayoutVars>
      </dgm:prSet>
      <dgm:spPr/>
      <dgm:t>
        <a:bodyPr/>
        <a:lstStyle/>
        <a:p>
          <a:endParaRPr lang="pt-BR"/>
        </a:p>
      </dgm:t>
    </dgm:pt>
  </dgm:ptLst>
  <dgm:cxnLst>
    <dgm:cxn modelId="{BAAC2CFD-DAB2-4BF1-8684-8A3DFFE6AFB7}" srcId="{72A290DA-4B44-4143-8AE8-62862ADA0C94}" destId="{DC58A5E6-AC98-4286-BB3A-D65EA91A7281}" srcOrd="2" destOrd="0" parTransId="{60FBE082-04B4-4056-ACD3-82760BDF8BA7}" sibTransId="{315B1370-DEF2-4D2A-970C-87A1AEFE5491}"/>
    <dgm:cxn modelId="{834DFE57-894B-471D-A199-0F0670EE03B9}" srcId="{35EF477F-ECB0-4311-95B8-F61DA70643C2}" destId="{382A0336-A62D-4205-BBAF-7E5B112723F9}" srcOrd="6" destOrd="0" parTransId="{50B648B4-E178-43AE-9EB2-7DDB3CFFAC38}" sibTransId="{A45D9C3D-6CB1-4AE4-B726-E99A8C19C0FC}"/>
    <dgm:cxn modelId="{3996ED04-2004-4E37-B372-0A83B1F080B9}" type="presOf" srcId="{04DAD78B-4678-4091-9B56-E3671C216645}" destId="{6CED5DE8-3DFA-4210-96CD-7F77CA31ACE0}" srcOrd="0" destOrd="2" presId="urn:microsoft.com/office/officeart/2005/8/layout/vList2"/>
    <dgm:cxn modelId="{9A826D85-CD29-464F-9B4E-1D4F1D4333A1}" srcId="{35EF477F-ECB0-4311-95B8-F61DA70643C2}" destId="{3E51D67E-6DAD-4B3D-860B-82FEAD30A799}" srcOrd="2" destOrd="0" parTransId="{3AB90E3F-C189-440A-9BF6-5F5E90388CBE}" sibTransId="{30E04E8E-D12A-4FC3-987C-617289EE954A}"/>
    <dgm:cxn modelId="{15376F6D-D2CB-41F8-99AC-60AEB995050F}" srcId="{72A290DA-4B44-4143-8AE8-62862ADA0C94}" destId="{BA31F199-1A92-4526-B913-DFCA5308AE45}" srcOrd="3" destOrd="0" parTransId="{CABB368F-F0CA-41F2-B646-A03AEBC634D4}" sibTransId="{18288B15-E54C-4661-8A7D-0C1241ACA264}"/>
    <dgm:cxn modelId="{8CA103A6-DCB2-4D7B-8738-C37832EBCD4D}" type="presOf" srcId="{3DD5A50F-270B-420C-BE98-7CAEEBC51FB5}" destId="{6CED5DE8-3DFA-4210-96CD-7F77CA31ACE0}" srcOrd="0" destOrd="7" presId="urn:microsoft.com/office/officeart/2005/8/layout/vList2"/>
    <dgm:cxn modelId="{25ADA233-39B9-4F43-A1A5-FEC8F9DC42FE}" type="presOf" srcId="{E2FE60AA-599E-4797-A362-EA37F480888F}" destId="{6CED5DE8-3DFA-4210-96CD-7F77CA31ACE0}" srcOrd="0" destOrd="3" presId="urn:microsoft.com/office/officeart/2005/8/layout/vList2"/>
    <dgm:cxn modelId="{24B3B81B-6587-42A9-A46B-6F9B60FF83CC}" srcId="{113EC633-8379-4430-A180-533B11BD37C9}" destId="{72A290DA-4B44-4143-8AE8-62862ADA0C94}" srcOrd="0" destOrd="0" parTransId="{6C068E16-0C9D-473C-B2E8-4385F0AD0027}" sibTransId="{90A032F0-D38A-4D22-BB5F-06B41D466343}"/>
    <dgm:cxn modelId="{C5378333-6175-40EE-920B-1E377849F1B1}" type="presOf" srcId="{113EC633-8379-4430-A180-533B11BD37C9}" destId="{EA06834F-02B6-4F35-A30B-A8B900C785EA}" srcOrd="0" destOrd="0" presId="urn:microsoft.com/office/officeart/2005/8/layout/vList2"/>
    <dgm:cxn modelId="{0B274365-4116-4235-B110-C38E982B5530}" type="presOf" srcId="{994A0CD1-DC6E-46B9-9E24-8D7CFCC48903}" destId="{6CED5DE8-3DFA-4210-96CD-7F77CA31ACE0}" srcOrd="0" destOrd="11" presId="urn:microsoft.com/office/officeart/2005/8/layout/vList2"/>
    <dgm:cxn modelId="{331D57DF-8F5B-4A72-A229-9852D4CE1DCD}" type="presOf" srcId="{4E1E2164-3E92-416A-A863-3964E071F098}" destId="{6CED5DE8-3DFA-4210-96CD-7F77CA31ACE0}" srcOrd="0" destOrd="6" presId="urn:microsoft.com/office/officeart/2005/8/layout/vList2"/>
    <dgm:cxn modelId="{4B6427E7-6C84-4875-9D32-63C3D82564F7}" srcId="{72A290DA-4B44-4143-8AE8-62862ADA0C94}" destId="{53A5ED06-2410-4612-8CD3-35D3B89F57DD}" srcOrd="0" destOrd="0" parTransId="{FDC175DC-BFC5-454C-B542-ED66E046A868}" sibTransId="{32494D38-503C-425A-9B7B-EF8F9CC9FF75}"/>
    <dgm:cxn modelId="{B821B4AB-5564-44C2-AFDA-F86CA01FC546}" type="presOf" srcId="{53A5ED06-2410-4612-8CD3-35D3B89F57DD}" destId="{6CED5DE8-3DFA-4210-96CD-7F77CA31ACE0}" srcOrd="0" destOrd="0" presId="urn:microsoft.com/office/officeart/2005/8/layout/vList2"/>
    <dgm:cxn modelId="{AC78AC6D-B6A1-44A9-9CED-32590E75562D}" type="presOf" srcId="{35EF477F-ECB0-4311-95B8-F61DA70643C2}" destId="{6CED5DE8-3DFA-4210-96CD-7F77CA31ACE0}" srcOrd="0" destOrd="1" presId="urn:microsoft.com/office/officeart/2005/8/layout/vList2"/>
    <dgm:cxn modelId="{1980B3EF-0B10-4055-AB84-FBB8335957E6}" type="presOf" srcId="{3E51D67E-6DAD-4B3D-860B-82FEAD30A799}" destId="{6CED5DE8-3DFA-4210-96CD-7F77CA31ACE0}" srcOrd="0" destOrd="4" presId="urn:microsoft.com/office/officeart/2005/8/layout/vList2"/>
    <dgm:cxn modelId="{210A1980-1A38-4785-907A-AB958F4AE658}" srcId="{35EF477F-ECB0-4311-95B8-F61DA70643C2}" destId="{3DD5A50F-270B-420C-BE98-7CAEEBC51FB5}" srcOrd="5" destOrd="0" parTransId="{07FADC3E-12C8-47E4-BE5D-10E3E4C20F7A}" sibTransId="{B0363EBD-24E2-459B-AE74-11FCC1021582}"/>
    <dgm:cxn modelId="{7A9DA788-736A-44B1-A1A2-42A39C2CFA00}" srcId="{35EF477F-ECB0-4311-95B8-F61DA70643C2}" destId="{04DAD78B-4678-4091-9B56-E3671C216645}" srcOrd="0" destOrd="0" parTransId="{FB354882-FE44-458D-A633-1BADB641006C}" sibTransId="{3F90D4E0-93A5-44C8-90BD-832456A6E302}"/>
    <dgm:cxn modelId="{20A284C4-55BC-4813-A2F8-443631A2D883}" type="presOf" srcId="{382A0336-A62D-4205-BBAF-7E5B112723F9}" destId="{6CED5DE8-3DFA-4210-96CD-7F77CA31ACE0}" srcOrd="0" destOrd="8" presId="urn:microsoft.com/office/officeart/2005/8/layout/vList2"/>
    <dgm:cxn modelId="{E3C7228B-ABBC-458F-848E-A261ACAD7048}" type="presOf" srcId="{DC58A5E6-AC98-4286-BB3A-D65EA91A7281}" destId="{6CED5DE8-3DFA-4210-96CD-7F77CA31ACE0}" srcOrd="0" destOrd="9" presId="urn:microsoft.com/office/officeart/2005/8/layout/vList2"/>
    <dgm:cxn modelId="{538859F2-C427-4A33-BA99-6102098EC189}" type="presOf" srcId="{72A290DA-4B44-4143-8AE8-62862ADA0C94}" destId="{2E5A523A-4DD6-489B-86CB-C8DBD9ED6B2E}" srcOrd="0" destOrd="0" presId="urn:microsoft.com/office/officeart/2005/8/layout/vList2"/>
    <dgm:cxn modelId="{A59EBD4D-02AE-4E5C-A3C3-9DD9809C3BAA}" srcId="{35EF477F-ECB0-4311-95B8-F61DA70643C2}" destId="{4E1E2164-3E92-416A-A863-3964E071F098}" srcOrd="4" destOrd="0" parTransId="{DC28E78D-8F12-43D3-A140-A792DAE17357}" sibTransId="{A931CC81-3CA3-4E72-9132-AF9ED7E08E39}"/>
    <dgm:cxn modelId="{DA39C9BE-7D29-4A8E-87A3-419115F4E8D4}" type="presOf" srcId="{9CC6A6AE-EBFA-4033-9463-9492ABB37FDC}" destId="{6CED5DE8-3DFA-4210-96CD-7F77CA31ACE0}" srcOrd="0" destOrd="12" presId="urn:microsoft.com/office/officeart/2005/8/layout/vList2"/>
    <dgm:cxn modelId="{193D0AEF-B020-452F-8F55-FDA1D8414FF0}" srcId="{35EF477F-ECB0-4311-95B8-F61DA70643C2}" destId="{E2FE60AA-599E-4797-A362-EA37F480888F}" srcOrd="1" destOrd="0" parTransId="{B9F65342-3355-4965-BB4B-A7F2DE4CC127}" sibTransId="{FED94C7F-EFB1-4887-BE33-706E797CEB2E}"/>
    <dgm:cxn modelId="{69E662F5-62C6-4F7D-A02A-BD095A44776D}" type="presOf" srcId="{C9FFBFDC-EB47-4F1F-A8EB-2D0C07B59B4C}" destId="{6CED5DE8-3DFA-4210-96CD-7F77CA31ACE0}" srcOrd="0" destOrd="5" presId="urn:microsoft.com/office/officeart/2005/8/layout/vList2"/>
    <dgm:cxn modelId="{CEC74C6A-843F-406B-A438-72AF3C175CA6}" srcId="{72A290DA-4B44-4143-8AE8-62862ADA0C94}" destId="{35EF477F-ECB0-4311-95B8-F61DA70643C2}" srcOrd="1" destOrd="0" parTransId="{2A462C23-40E2-4D14-B84B-C7ABC6CA6AB1}" sibTransId="{CC443809-D943-4256-877F-8269B89DD805}"/>
    <dgm:cxn modelId="{F87A0F24-9C7E-421E-9C40-5DCA6B3B3566}" srcId="{35EF477F-ECB0-4311-95B8-F61DA70643C2}" destId="{C9FFBFDC-EB47-4F1F-A8EB-2D0C07B59B4C}" srcOrd="3" destOrd="0" parTransId="{7733C769-1BDD-4F01-BC55-C984B8E56637}" sibTransId="{343A5B4E-BD18-4DFE-9A0F-12831739BE4F}"/>
    <dgm:cxn modelId="{A522C592-26B1-405A-8557-ADF9FB5CDDA3}" srcId="{BA31F199-1A92-4526-B913-DFCA5308AE45}" destId="{994A0CD1-DC6E-46B9-9E24-8D7CFCC48903}" srcOrd="0" destOrd="0" parTransId="{5431C091-91D4-4301-B6D8-74EECA0D71ED}" sibTransId="{5D06810A-E0BB-453B-A999-A5A3B8160CBC}"/>
    <dgm:cxn modelId="{B191A0FE-7080-4EB7-AB41-ABDC271A3267}" srcId="{BA31F199-1A92-4526-B913-DFCA5308AE45}" destId="{9CC6A6AE-EBFA-4033-9463-9492ABB37FDC}" srcOrd="1" destOrd="0" parTransId="{A0910825-EE82-43B0-96D5-D8A6511C18F5}" sibTransId="{9CD1A17A-A9BC-4BFE-93C9-50A254736917}"/>
    <dgm:cxn modelId="{8018FE15-50CF-4F40-837C-D24FED32A40A}" type="presOf" srcId="{BA31F199-1A92-4526-B913-DFCA5308AE45}" destId="{6CED5DE8-3DFA-4210-96CD-7F77CA31ACE0}" srcOrd="0" destOrd="10" presId="urn:microsoft.com/office/officeart/2005/8/layout/vList2"/>
    <dgm:cxn modelId="{48BACD9F-0090-4AF5-A9D7-FE8D108BFE63}" type="presParOf" srcId="{EA06834F-02B6-4F35-A30B-A8B900C785EA}" destId="{2E5A523A-4DD6-489B-86CB-C8DBD9ED6B2E}" srcOrd="0" destOrd="0" presId="urn:microsoft.com/office/officeart/2005/8/layout/vList2"/>
    <dgm:cxn modelId="{B27064C2-8CA1-4E28-B12F-E01C9AA7F21B}" type="presParOf" srcId="{EA06834F-02B6-4F35-A30B-A8B900C785EA}" destId="{6CED5DE8-3DFA-4210-96CD-7F77CA31ACE0}"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BE57C7-A56A-4340-A585-9B05EC96E3BB}" type="doc">
      <dgm:prSet loTypeId="urn:microsoft.com/office/officeart/2005/8/layout/chevron1" loCatId="process" qsTypeId="urn:microsoft.com/office/officeart/2005/8/quickstyle/simple1#2" qsCatId="simple" csTypeId="urn:microsoft.com/office/officeart/2005/8/colors/accent1_2#3" csCatId="accent1" phldr="1"/>
      <dgm:spPr/>
    </dgm:pt>
    <dgm:pt modelId="{E105EAFE-DAAB-4727-865D-12717B3AAC90}">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pt-BR" sz="900" dirty="0" smtClean="0"/>
            <a:t> </a:t>
          </a:r>
          <a:endParaRPr lang="pt-BR" sz="900" dirty="0"/>
        </a:p>
      </dgm:t>
    </dgm:pt>
    <dgm:pt modelId="{E2D023AE-9A92-4E2E-A199-4C725606EEA7}" type="parTrans" cxnId="{DABD6E63-F1B2-48A2-BCC7-89D57A440D7A}">
      <dgm:prSet/>
      <dgm:spPr/>
      <dgm:t>
        <a:bodyPr/>
        <a:lstStyle/>
        <a:p>
          <a:endParaRPr lang="pt-BR" sz="400"/>
        </a:p>
      </dgm:t>
    </dgm:pt>
    <dgm:pt modelId="{56BA6E7C-6A61-4481-A946-02D904348120}" type="sibTrans" cxnId="{DABD6E63-F1B2-48A2-BCC7-89D57A440D7A}">
      <dgm:prSet/>
      <dgm:spPr/>
      <dgm:t>
        <a:bodyPr/>
        <a:lstStyle/>
        <a:p>
          <a:endParaRPr lang="pt-BR" sz="400"/>
        </a:p>
      </dgm:t>
    </dgm:pt>
    <dgm:pt modelId="{D43D533F-A8E3-44ED-A7FF-58A086C59B3D}">
      <dgm:prSet phldrT="[Texto]" custT="1">
        <dgm:style>
          <a:lnRef idx="2">
            <a:schemeClr val="accent1"/>
          </a:lnRef>
          <a:fillRef idx="1">
            <a:schemeClr val="lt1"/>
          </a:fillRef>
          <a:effectRef idx="0">
            <a:schemeClr val="accent1"/>
          </a:effectRef>
          <a:fontRef idx="minor">
            <a:schemeClr val="dk1"/>
          </a:fontRef>
        </dgm:style>
      </dgm:prSet>
      <dgm:spPr/>
      <dgm:t>
        <a:bodyPr/>
        <a:lstStyle/>
        <a:p>
          <a:r>
            <a:rPr lang="pt-BR" sz="900" dirty="0" smtClean="0"/>
            <a:t> </a:t>
          </a:r>
          <a:endParaRPr lang="pt-BR" sz="900" dirty="0"/>
        </a:p>
      </dgm:t>
    </dgm:pt>
    <dgm:pt modelId="{1E94896E-0E30-4FF0-B8CC-3F7C7D99D22E}" type="parTrans" cxnId="{6B65969E-06E0-4D46-849B-4E30BD62E123}">
      <dgm:prSet/>
      <dgm:spPr/>
      <dgm:t>
        <a:bodyPr/>
        <a:lstStyle/>
        <a:p>
          <a:endParaRPr lang="pt-BR" sz="400"/>
        </a:p>
      </dgm:t>
    </dgm:pt>
    <dgm:pt modelId="{86503903-7499-44A8-8DF6-0C364CB60C95}" type="sibTrans" cxnId="{6B65969E-06E0-4D46-849B-4E30BD62E123}">
      <dgm:prSet/>
      <dgm:spPr/>
      <dgm:t>
        <a:bodyPr/>
        <a:lstStyle/>
        <a:p>
          <a:endParaRPr lang="pt-BR" sz="400"/>
        </a:p>
      </dgm:t>
    </dgm:pt>
    <dgm:pt modelId="{BC002BEC-71A0-46E0-87D2-9613DE4AD4DA}">
      <dgm:prSet phldrT="[Texto]" custT="1">
        <dgm:style>
          <a:lnRef idx="2">
            <a:schemeClr val="accent1"/>
          </a:lnRef>
          <a:fillRef idx="1">
            <a:schemeClr val="lt1"/>
          </a:fillRef>
          <a:effectRef idx="0">
            <a:schemeClr val="accent1"/>
          </a:effectRef>
          <a:fontRef idx="minor">
            <a:schemeClr val="dk1"/>
          </a:fontRef>
        </dgm:style>
      </dgm:prSet>
      <dgm:spPr/>
      <dgm:t>
        <a:bodyPr/>
        <a:lstStyle/>
        <a:p>
          <a:r>
            <a:rPr lang="pt-BR" sz="900" dirty="0" smtClean="0"/>
            <a:t> </a:t>
          </a:r>
          <a:endParaRPr lang="pt-BR" sz="900" dirty="0"/>
        </a:p>
      </dgm:t>
    </dgm:pt>
    <dgm:pt modelId="{3D43BFD1-D779-4F33-B804-C4471F257475}" type="parTrans" cxnId="{96C79C24-4737-4363-937B-69090F8B8231}">
      <dgm:prSet/>
      <dgm:spPr/>
      <dgm:t>
        <a:bodyPr/>
        <a:lstStyle/>
        <a:p>
          <a:endParaRPr lang="pt-BR" sz="400"/>
        </a:p>
      </dgm:t>
    </dgm:pt>
    <dgm:pt modelId="{F13F245C-6B64-46FA-A00A-4BCC54337F31}" type="sibTrans" cxnId="{96C79C24-4737-4363-937B-69090F8B8231}">
      <dgm:prSet/>
      <dgm:spPr/>
      <dgm:t>
        <a:bodyPr/>
        <a:lstStyle/>
        <a:p>
          <a:endParaRPr lang="pt-BR" sz="400"/>
        </a:p>
      </dgm:t>
    </dgm:pt>
    <dgm:pt modelId="{5821DAB4-3D49-4B8A-B026-400D2DDEA48B}">
      <dgm:prSet phldrT="[Texto]" custT="1">
        <dgm:style>
          <a:lnRef idx="2">
            <a:schemeClr val="accent1"/>
          </a:lnRef>
          <a:fillRef idx="1">
            <a:schemeClr val="lt1"/>
          </a:fillRef>
          <a:effectRef idx="0">
            <a:schemeClr val="accent1"/>
          </a:effectRef>
          <a:fontRef idx="minor">
            <a:schemeClr val="dk1"/>
          </a:fontRef>
        </dgm:style>
      </dgm:prSet>
      <dgm:spPr/>
      <dgm:t>
        <a:bodyPr/>
        <a:lstStyle/>
        <a:p>
          <a:endParaRPr lang="pt-BR" sz="900" dirty="0"/>
        </a:p>
      </dgm:t>
    </dgm:pt>
    <dgm:pt modelId="{3FD48A3C-A7DA-4FEB-93FA-78C2C07BCC30}" type="parTrans" cxnId="{D02039F6-A791-49D5-9210-9C7403376907}">
      <dgm:prSet/>
      <dgm:spPr/>
      <dgm:t>
        <a:bodyPr/>
        <a:lstStyle/>
        <a:p>
          <a:endParaRPr lang="pt-BR"/>
        </a:p>
      </dgm:t>
    </dgm:pt>
    <dgm:pt modelId="{FE81334B-38B8-4099-B495-B73E85AB05FF}" type="sibTrans" cxnId="{D02039F6-A791-49D5-9210-9C7403376907}">
      <dgm:prSet/>
      <dgm:spPr/>
      <dgm:t>
        <a:bodyPr/>
        <a:lstStyle/>
        <a:p>
          <a:endParaRPr lang="pt-BR"/>
        </a:p>
      </dgm:t>
    </dgm:pt>
    <dgm:pt modelId="{692B02EE-801D-4C61-92C6-985AE72B90B1}" type="pres">
      <dgm:prSet presAssocID="{DEBE57C7-A56A-4340-A585-9B05EC96E3BB}" presName="Name0" presStyleCnt="0">
        <dgm:presLayoutVars>
          <dgm:dir/>
          <dgm:animLvl val="lvl"/>
          <dgm:resizeHandles val="exact"/>
        </dgm:presLayoutVars>
      </dgm:prSet>
      <dgm:spPr/>
    </dgm:pt>
    <dgm:pt modelId="{133E05BE-0593-40C1-BAAD-F0D1B481737E}" type="pres">
      <dgm:prSet presAssocID="{E105EAFE-DAAB-4727-865D-12717B3AAC90}" presName="parTxOnly" presStyleLbl="node1" presStyleIdx="0" presStyleCnt="4">
        <dgm:presLayoutVars>
          <dgm:chMax val="0"/>
          <dgm:chPref val="0"/>
          <dgm:bulletEnabled val="1"/>
        </dgm:presLayoutVars>
      </dgm:prSet>
      <dgm:spPr/>
      <dgm:t>
        <a:bodyPr/>
        <a:lstStyle/>
        <a:p>
          <a:endParaRPr lang="pt-BR"/>
        </a:p>
      </dgm:t>
    </dgm:pt>
    <dgm:pt modelId="{A90692F0-5BC3-41AC-84CB-77441376CA8A}" type="pres">
      <dgm:prSet presAssocID="{56BA6E7C-6A61-4481-A946-02D904348120}" presName="parTxOnlySpace" presStyleCnt="0"/>
      <dgm:spPr/>
    </dgm:pt>
    <dgm:pt modelId="{7DC705AF-9F88-4F7B-AD64-2BD42330E8AC}" type="pres">
      <dgm:prSet presAssocID="{D43D533F-A8E3-44ED-A7FF-58A086C59B3D}" presName="parTxOnly" presStyleLbl="node1" presStyleIdx="1" presStyleCnt="4">
        <dgm:presLayoutVars>
          <dgm:chMax val="0"/>
          <dgm:chPref val="0"/>
          <dgm:bulletEnabled val="1"/>
        </dgm:presLayoutVars>
      </dgm:prSet>
      <dgm:spPr/>
      <dgm:t>
        <a:bodyPr/>
        <a:lstStyle/>
        <a:p>
          <a:endParaRPr lang="pt-BR"/>
        </a:p>
      </dgm:t>
    </dgm:pt>
    <dgm:pt modelId="{D2AEBE56-2288-4F83-9E94-3EA035F2B766}" type="pres">
      <dgm:prSet presAssocID="{86503903-7499-44A8-8DF6-0C364CB60C95}" presName="parTxOnlySpace" presStyleCnt="0"/>
      <dgm:spPr/>
    </dgm:pt>
    <dgm:pt modelId="{13B6F5C3-D4BF-482C-B1BF-3BD13FF59C5B}" type="pres">
      <dgm:prSet presAssocID="{BC002BEC-71A0-46E0-87D2-9613DE4AD4DA}" presName="parTxOnly" presStyleLbl="node1" presStyleIdx="2" presStyleCnt="4">
        <dgm:presLayoutVars>
          <dgm:chMax val="0"/>
          <dgm:chPref val="0"/>
          <dgm:bulletEnabled val="1"/>
        </dgm:presLayoutVars>
      </dgm:prSet>
      <dgm:spPr/>
      <dgm:t>
        <a:bodyPr/>
        <a:lstStyle/>
        <a:p>
          <a:endParaRPr lang="pt-BR"/>
        </a:p>
      </dgm:t>
    </dgm:pt>
    <dgm:pt modelId="{680E7841-7B69-4AFD-BB95-DA04CAE47F1D}" type="pres">
      <dgm:prSet presAssocID="{F13F245C-6B64-46FA-A00A-4BCC54337F31}" presName="parTxOnlySpace" presStyleCnt="0"/>
      <dgm:spPr/>
    </dgm:pt>
    <dgm:pt modelId="{C91B0B66-765E-45C4-B742-6CB6A318FDBB}" type="pres">
      <dgm:prSet presAssocID="{5821DAB4-3D49-4B8A-B026-400D2DDEA48B}" presName="parTxOnly" presStyleLbl="node1" presStyleIdx="3" presStyleCnt="4">
        <dgm:presLayoutVars>
          <dgm:chMax val="0"/>
          <dgm:chPref val="0"/>
          <dgm:bulletEnabled val="1"/>
        </dgm:presLayoutVars>
      </dgm:prSet>
      <dgm:spPr/>
      <dgm:t>
        <a:bodyPr/>
        <a:lstStyle/>
        <a:p>
          <a:endParaRPr lang="pt-BR"/>
        </a:p>
      </dgm:t>
    </dgm:pt>
  </dgm:ptLst>
  <dgm:cxnLst>
    <dgm:cxn modelId="{4BD8730E-16EF-4206-937C-25ECFF4818F1}" type="presOf" srcId="{DEBE57C7-A56A-4340-A585-9B05EC96E3BB}" destId="{692B02EE-801D-4C61-92C6-985AE72B90B1}" srcOrd="0" destOrd="0" presId="urn:microsoft.com/office/officeart/2005/8/layout/chevron1"/>
    <dgm:cxn modelId="{DABD6E63-F1B2-48A2-BCC7-89D57A440D7A}" srcId="{DEBE57C7-A56A-4340-A585-9B05EC96E3BB}" destId="{E105EAFE-DAAB-4727-865D-12717B3AAC90}" srcOrd="0" destOrd="0" parTransId="{E2D023AE-9A92-4E2E-A199-4C725606EEA7}" sibTransId="{56BA6E7C-6A61-4481-A946-02D904348120}"/>
    <dgm:cxn modelId="{6B65969E-06E0-4D46-849B-4E30BD62E123}" srcId="{DEBE57C7-A56A-4340-A585-9B05EC96E3BB}" destId="{D43D533F-A8E3-44ED-A7FF-58A086C59B3D}" srcOrd="1" destOrd="0" parTransId="{1E94896E-0E30-4FF0-B8CC-3F7C7D99D22E}" sibTransId="{86503903-7499-44A8-8DF6-0C364CB60C95}"/>
    <dgm:cxn modelId="{BB0F39CB-DACC-407E-8E9B-AC2EF629274D}" type="presOf" srcId="{E105EAFE-DAAB-4727-865D-12717B3AAC90}" destId="{133E05BE-0593-40C1-BAAD-F0D1B481737E}" srcOrd="0" destOrd="0" presId="urn:microsoft.com/office/officeart/2005/8/layout/chevron1"/>
    <dgm:cxn modelId="{A238D1A9-D458-4362-BF2D-F01603328F92}" type="presOf" srcId="{D43D533F-A8E3-44ED-A7FF-58A086C59B3D}" destId="{7DC705AF-9F88-4F7B-AD64-2BD42330E8AC}" srcOrd="0" destOrd="0" presId="urn:microsoft.com/office/officeart/2005/8/layout/chevron1"/>
    <dgm:cxn modelId="{D02039F6-A791-49D5-9210-9C7403376907}" srcId="{DEBE57C7-A56A-4340-A585-9B05EC96E3BB}" destId="{5821DAB4-3D49-4B8A-B026-400D2DDEA48B}" srcOrd="3" destOrd="0" parTransId="{3FD48A3C-A7DA-4FEB-93FA-78C2C07BCC30}" sibTransId="{FE81334B-38B8-4099-B495-B73E85AB05FF}"/>
    <dgm:cxn modelId="{96C79C24-4737-4363-937B-69090F8B8231}" srcId="{DEBE57C7-A56A-4340-A585-9B05EC96E3BB}" destId="{BC002BEC-71A0-46E0-87D2-9613DE4AD4DA}" srcOrd="2" destOrd="0" parTransId="{3D43BFD1-D779-4F33-B804-C4471F257475}" sibTransId="{F13F245C-6B64-46FA-A00A-4BCC54337F31}"/>
    <dgm:cxn modelId="{1390D032-B353-4786-AED6-72B0B2AEEB4C}" type="presOf" srcId="{BC002BEC-71A0-46E0-87D2-9613DE4AD4DA}" destId="{13B6F5C3-D4BF-482C-B1BF-3BD13FF59C5B}" srcOrd="0" destOrd="0" presId="urn:microsoft.com/office/officeart/2005/8/layout/chevron1"/>
    <dgm:cxn modelId="{635BD0A1-FF07-4A11-BC91-CAB579818265}" type="presOf" srcId="{5821DAB4-3D49-4B8A-B026-400D2DDEA48B}" destId="{C91B0B66-765E-45C4-B742-6CB6A318FDBB}" srcOrd="0" destOrd="0" presId="urn:microsoft.com/office/officeart/2005/8/layout/chevron1"/>
    <dgm:cxn modelId="{93052F9F-0BAB-446B-B938-7D553BD991F9}" type="presParOf" srcId="{692B02EE-801D-4C61-92C6-985AE72B90B1}" destId="{133E05BE-0593-40C1-BAAD-F0D1B481737E}" srcOrd="0" destOrd="0" presId="urn:microsoft.com/office/officeart/2005/8/layout/chevron1"/>
    <dgm:cxn modelId="{6E43B412-8189-414F-BCB0-507BA035ACD0}" type="presParOf" srcId="{692B02EE-801D-4C61-92C6-985AE72B90B1}" destId="{A90692F0-5BC3-41AC-84CB-77441376CA8A}" srcOrd="1" destOrd="0" presId="urn:microsoft.com/office/officeart/2005/8/layout/chevron1"/>
    <dgm:cxn modelId="{BF058AC3-2569-4FDA-9D3E-F24F139E9192}" type="presParOf" srcId="{692B02EE-801D-4C61-92C6-985AE72B90B1}" destId="{7DC705AF-9F88-4F7B-AD64-2BD42330E8AC}" srcOrd="2" destOrd="0" presId="urn:microsoft.com/office/officeart/2005/8/layout/chevron1"/>
    <dgm:cxn modelId="{AE12FCD7-C702-4BAA-9EC7-8D2B812261F4}" type="presParOf" srcId="{692B02EE-801D-4C61-92C6-985AE72B90B1}" destId="{D2AEBE56-2288-4F83-9E94-3EA035F2B766}" srcOrd="3" destOrd="0" presId="urn:microsoft.com/office/officeart/2005/8/layout/chevron1"/>
    <dgm:cxn modelId="{70171045-05B4-4FB6-A8D2-C1A793F8478A}" type="presParOf" srcId="{692B02EE-801D-4C61-92C6-985AE72B90B1}" destId="{13B6F5C3-D4BF-482C-B1BF-3BD13FF59C5B}" srcOrd="4" destOrd="0" presId="urn:microsoft.com/office/officeart/2005/8/layout/chevron1"/>
    <dgm:cxn modelId="{0A37B74B-E7B1-4E28-BBB3-3DB05D1A8CB5}" type="presParOf" srcId="{692B02EE-801D-4C61-92C6-985AE72B90B1}" destId="{680E7841-7B69-4AFD-BB95-DA04CAE47F1D}" srcOrd="5" destOrd="0" presId="urn:microsoft.com/office/officeart/2005/8/layout/chevron1"/>
    <dgm:cxn modelId="{806BBBA1-15D2-44CC-A997-08FAE810F682}" type="presParOf" srcId="{692B02EE-801D-4C61-92C6-985AE72B90B1}" destId="{C91B0B66-765E-45C4-B742-6CB6A318FDBB}" srcOrd="6" destOrd="0" presId="urn:microsoft.com/office/officeart/2005/8/layout/chevr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EBE57C7-A56A-4340-A585-9B05EC96E3BB}" type="doc">
      <dgm:prSet loTypeId="urn:microsoft.com/office/officeart/2005/8/layout/chevron1" loCatId="process" qsTypeId="urn:microsoft.com/office/officeart/2005/8/quickstyle/simple1#26" qsCatId="simple" csTypeId="urn:microsoft.com/office/officeart/2005/8/colors/accent1_2#21" csCatId="accent1" phldr="1"/>
      <dgm:spPr/>
    </dgm:pt>
    <dgm:pt modelId="{E105EAFE-DAAB-4727-865D-12717B3AAC90}">
      <dgm:prSet phldrT="[Texto]" custT="1">
        <dgm:style>
          <a:lnRef idx="2">
            <a:schemeClr val="accent1"/>
          </a:lnRef>
          <a:fillRef idx="1">
            <a:schemeClr val="lt1"/>
          </a:fillRef>
          <a:effectRef idx="0">
            <a:schemeClr val="accent1"/>
          </a:effectRef>
          <a:fontRef idx="minor">
            <a:schemeClr val="dk1"/>
          </a:fontRef>
        </dgm:style>
      </dgm:prSet>
      <dgm:spPr/>
      <dgm:t>
        <a:bodyPr/>
        <a:lstStyle/>
        <a:p>
          <a:r>
            <a:rPr lang="pt-BR" sz="900" dirty="0" smtClean="0"/>
            <a:t> </a:t>
          </a:r>
          <a:endParaRPr lang="pt-BR" sz="900" dirty="0"/>
        </a:p>
      </dgm:t>
    </dgm:pt>
    <dgm:pt modelId="{E2D023AE-9A92-4E2E-A199-4C725606EEA7}" type="parTrans" cxnId="{DABD6E63-F1B2-48A2-BCC7-89D57A440D7A}">
      <dgm:prSet/>
      <dgm:spPr/>
      <dgm:t>
        <a:bodyPr/>
        <a:lstStyle/>
        <a:p>
          <a:endParaRPr lang="pt-BR" sz="400"/>
        </a:p>
      </dgm:t>
    </dgm:pt>
    <dgm:pt modelId="{56BA6E7C-6A61-4481-A946-02D904348120}" type="sibTrans" cxnId="{DABD6E63-F1B2-48A2-BCC7-89D57A440D7A}">
      <dgm:prSet/>
      <dgm:spPr/>
      <dgm:t>
        <a:bodyPr/>
        <a:lstStyle/>
        <a:p>
          <a:endParaRPr lang="pt-BR" sz="400"/>
        </a:p>
      </dgm:t>
    </dgm:pt>
    <dgm:pt modelId="{D43D533F-A8E3-44ED-A7FF-58A086C59B3D}">
      <dgm:prSet phldrT="[Texto]" custT="1">
        <dgm:style>
          <a:lnRef idx="2">
            <a:schemeClr val="accent1"/>
          </a:lnRef>
          <a:fillRef idx="1">
            <a:schemeClr val="lt1"/>
          </a:fillRef>
          <a:effectRef idx="0">
            <a:schemeClr val="accent1"/>
          </a:effectRef>
          <a:fontRef idx="minor">
            <a:schemeClr val="dk1"/>
          </a:fontRef>
        </dgm:style>
      </dgm:prSet>
      <dgm:spPr/>
      <dgm:t>
        <a:bodyPr/>
        <a:lstStyle/>
        <a:p>
          <a:r>
            <a:rPr lang="pt-BR" sz="900" dirty="0" smtClean="0"/>
            <a:t> </a:t>
          </a:r>
          <a:endParaRPr lang="pt-BR" sz="900" dirty="0"/>
        </a:p>
      </dgm:t>
    </dgm:pt>
    <dgm:pt modelId="{1E94896E-0E30-4FF0-B8CC-3F7C7D99D22E}" type="parTrans" cxnId="{6B65969E-06E0-4D46-849B-4E30BD62E123}">
      <dgm:prSet/>
      <dgm:spPr/>
      <dgm:t>
        <a:bodyPr/>
        <a:lstStyle/>
        <a:p>
          <a:endParaRPr lang="pt-BR" sz="400"/>
        </a:p>
      </dgm:t>
    </dgm:pt>
    <dgm:pt modelId="{86503903-7499-44A8-8DF6-0C364CB60C95}" type="sibTrans" cxnId="{6B65969E-06E0-4D46-849B-4E30BD62E123}">
      <dgm:prSet/>
      <dgm:spPr/>
      <dgm:t>
        <a:bodyPr/>
        <a:lstStyle/>
        <a:p>
          <a:endParaRPr lang="pt-BR" sz="400"/>
        </a:p>
      </dgm:t>
    </dgm:pt>
    <dgm:pt modelId="{BC002BEC-71A0-46E0-87D2-9613DE4AD4DA}">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pt-BR" sz="900" dirty="0" smtClean="0"/>
            <a:t> </a:t>
          </a:r>
          <a:endParaRPr lang="pt-BR" sz="900" dirty="0"/>
        </a:p>
      </dgm:t>
    </dgm:pt>
    <dgm:pt modelId="{3D43BFD1-D779-4F33-B804-C4471F257475}" type="parTrans" cxnId="{96C79C24-4737-4363-937B-69090F8B8231}">
      <dgm:prSet/>
      <dgm:spPr/>
      <dgm:t>
        <a:bodyPr/>
        <a:lstStyle/>
        <a:p>
          <a:endParaRPr lang="pt-BR" sz="400"/>
        </a:p>
      </dgm:t>
    </dgm:pt>
    <dgm:pt modelId="{F13F245C-6B64-46FA-A00A-4BCC54337F31}" type="sibTrans" cxnId="{96C79C24-4737-4363-937B-69090F8B8231}">
      <dgm:prSet/>
      <dgm:spPr/>
      <dgm:t>
        <a:bodyPr/>
        <a:lstStyle/>
        <a:p>
          <a:endParaRPr lang="pt-BR" sz="400"/>
        </a:p>
      </dgm:t>
    </dgm:pt>
    <dgm:pt modelId="{5821DAB4-3D49-4B8A-B026-400D2DDEA48B}">
      <dgm:prSet phldrT="[Texto]" custT="1">
        <dgm:style>
          <a:lnRef idx="2">
            <a:schemeClr val="accent1"/>
          </a:lnRef>
          <a:fillRef idx="1">
            <a:schemeClr val="lt1"/>
          </a:fillRef>
          <a:effectRef idx="0">
            <a:schemeClr val="accent1"/>
          </a:effectRef>
          <a:fontRef idx="minor">
            <a:schemeClr val="dk1"/>
          </a:fontRef>
        </dgm:style>
      </dgm:prSet>
      <dgm:spPr/>
      <dgm:t>
        <a:bodyPr/>
        <a:lstStyle/>
        <a:p>
          <a:endParaRPr lang="pt-BR" sz="900" dirty="0"/>
        </a:p>
      </dgm:t>
    </dgm:pt>
    <dgm:pt modelId="{3FD48A3C-A7DA-4FEB-93FA-78C2C07BCC30}" type="parTrans" cxnId="{D02039F6-A791-49D5-9210-9C7403376907}">
      <dgm:prSet/>
      <dgm:spPr/>
      <dgm:t>
        <a:bodyPr/>
        <a:lstStyle/>
        <a:p>
          <a:endParaRPr lang="pt-BR"/>
        </a:p>
      </dgm:t>
    </dgm:pt>
    <dgm:pt modelId="{FE81334B-38B8-4099-B495-B73E85AB05FF}" type="sibTrans" cxnId="{D02039F6-A791-49D5-9210-9C7403376907}">
      <dgm:prSet/>
      <dgm:spPr/>
      <dgm:t>
        <a:bodyPr/>
        <a:lstStyle/>
        <a:p>
          <a:endParaRPr lang="pt-BR"/>
        </a:p>
      </dgm:t>
    </dgm:pt>
    <dgm:pt modelId="{692B02EE-801D-4C61-92C6-985AE72B90B1}" type="pres">
      <dgm:prSet presAssocID="{DEBE57C7-A56A-4340-A585-9B05EC96E3BB}" presName="Name0" presStyleCnt="0">
        <dgm:presLayoutVars>
          <dgm:dir/>
          <dgm:animLvl val="lvl"/>
          <dgm:resizeHandles val="exact"/>
        </dgm:presLayoutVars>
      </dgm:prSet>
      <dgm:spPr/>
    </dgm:pt>
    <dgm:pt modelId="{133E05BE-0593-40C1-BAAD-F0D1B481737E}" type="pres">
      <dgm:prSet presAssocID="{E105EAFE-DAAB-4727-865D-12717B3AAC90}" presName="parTxOnly" presStyleLbl="node1" presStyleIdx="0" presStyleCnt="4">
        <dgm:presLayoutVars>
          <dgm:chMax val="0"/>
          <dgm:chPref val="0"/>
          <dgm:bulletEnabled val="1"/>
        </dgm:presLayoutVars>
      </dgm:prSet>
      <dgm:spPr/>
      <dgm:t>
        <a:bodyPr/>
        <a:lstStyle/>
        <a:p>
          <a:endParaRPr lang="pt-BR"/>
        </a:p>
      </dgm:t>
    </dgm:pt>
    <dgm:pt modelId="{A90692F0-5BC3-41AC-84CB-77441376CA8A}" type="pres">
      <dgm:prSet presAssocID="{56BA6E7C-6A61-4481-A946-02D904348120}" presName="parTxOnlySpace" presStyleCnt="0"/>
      <dgm:spPr/>
    </dgm:pt>
    <dgm:pt modelId="{7DC705AF-9F88-4F7B-AD64-2BD42330E8AC}" type="pres">
      <dgm:prSet presAssocID="{D43D533F-A8E3-44ED-A7FF-58A086C59B3D}" presName="parTxOnly" presStyleLbl="node1" presStyleIdx="1" presStyleCnt="4">
        <dgm:presLayoutVars>
          <dgm:chMax val="0"/>
          <dgm:chPref val="0"/>
          <dgm:bulletEnabled val="1"/>
        </dgm:presLayoutVars>
      </dgm:prSet>
      <dgm:spPr/>
      <dgm:t>
        <a:bodyPr/>
        <a:lstStyle/>
        <a:p>
          <a:endParaRPr lang="pt-BR"/>
        </a:p>
      </dgm:t>
    </dgm:pt>
    <dgm:pt modelId="{D2AEBE56-2288-4F83-9E94-3EA035F2B766}" type="pres">
      <dgm:prSet presAssocID="{86503903-7499-44A8-8DF6-0C364CB60C95}" presName="parTxOnlySpace" presStyleCnt="0"/>
      <dgm:spPr/>
    </dgm:pt>
    <dgm:pt modelId="{13B6F5C3-D4BF-482C-B1BF-3BD13FF59C5B}" type="pres">
      <dgm:prSet presAssocID="{BC002BEC-71A0-46E0-87D2-9613DE4AD4DA}" presName="parTxOnly" presStyleLbl="node1" presStyleIdx="2" presStyleCnt="4">
        <dgm:presLayoutVars>
          <dgm:chMax val="0"/>
          <dgm:chPref val="0"/>
          <dgm:bulletEnabled val="1"/>
        </dgm:presLayoutVars>
      </dgm:prSet>
      <dgm:spPr/>
      <dgm:t>
        <a:bodyPr/>
        <a:lstStyle/>
        <a:p>
          <a:endParaRPr lang="pt-BR"/>
        </a:p>
      </dgm:t>
    </dgm:pt>
    <dgm:pt modelId="{680E7841-7B69-4AFD-BB95-DA04CAE47F1D}" type="pres">
      <dgm:prSet presAssocID="{F13F245C-6B64-46FA-A00A-4BCC54337F31}" presName="parTxOnlySpace" presStyleCnt="0"/>
      <dgm:spPr/>
    </dgm:pt>
    <dgm:pt modelId="{C91B0B66-765E-45C4-B742-6CB6A318FDBB}" type="pres">
      <dgm:prSet presAssocID="{5821DAB4-3D49-4B8A-B026-400D2DDEA48B}" presName="parTxOnly" presStyleLbl="node1" presStyleIdx="3" presStyleCnt="4">
        <dgm:presLayoutVars>
          <dgm:chMax val="0"/>
          <dgm:chPref val="0"/>
          <dgm:bulletEnabled val="1"/>
        </dgm:presLayoutVars>
      </dgm:prSet>
      <dgm:spPr/>
      <dgm:t>
        <a:bodyPr/>
        <a:lstStyle/>
        <a:p>
          <a:endParaRPr lang="pt-BR"/>
        </a:p>
      </dgm:t>
    </dgm:pt>
  </dgm:ptLst>
  <dgm:cxnLst>
    <dgm:cxn modelId="{7A275313-4B33-4D3D-AACC-C3D18E024F0F}" type="presOf" srcId="{5821DAB4-3D49-4B8A-B026-400D2DDEA48B}" destId="{C91B0B66-765E-45C4-B742-6CB6A318FDBB}" srcOrd="0" destOrd="0" presId="urn:microsoft.com/office/officeart/2005/8/layout/chevron1"/>
    <dgm:cxn modelId="{52420F8D-3CA0-4D1F-9D4C-EA548CEDA93C}" type="presOf" srcId="{DEBE57C7-A56A-4340-A585-9B05EC96E3BB}" destId="{692B02EE-801D-4C61-92C6-985AE72B90B1}" srcOrd="0" destOrd="0" presId="urn:microsoft.com/office/officeart/2005/8/layout/chevron1"/>
    <dgm:cxn modelId="{AC7635AB-64E7-4AE0-9386-AA97BE6D791D}" type="presOf" srcId="{D43D533F-A8E3-44ED-A7FF-58A086C59B3D}" destId="{7DC705AF-9F88-4F7B-AD64-2BD42330E8AC}" srcOrd="0" destOrd="0" presId="urn:microsoft.com/office/officeart/2005/8/layout/chevron1"/>
    <dgm:cxn modelId="{6B1B7477-99EB-41BA-8D5E-88241D2A9F0B}" type="presOf" srcId="{BC002BEC-71A0-46E0-87D2-9613DE4AD4DA}" destId="{13B6F5C3-D4BF-482C-B1BF-3BD13FF59C5B}" srcOrd="0" destOrd="0" presId="urn:microsoft.com/office/officeart/2005/8/layout/chevron1"/>
    <dgm:cxn modelId="{DABD6E63-F1B2-48A2-BCC7-89D57A440D7A}" srcId="{DEBE57C7-A56A-4340-A585-9B05EC96E3BB}" destId="{E105EAFE-DAAB-4727-865D-12717B3AAC90}" srcOrd="0" destOrd="0" parTransId="{E2D023AE-9A92-4E2E-A199-4C725606EEA7}" sibTransId="{56BA6E7C-6A61-4481-A946-02D904348120}"/>
    <dgm:cxn modelId="{6B65969E-06E0-4D46-849B-4E30BD62E123}" srcId="{DEBE57C7-A56A-4340-A585-9B05EC96E3BB}" destId="{D43D533F-A8E3-44ED-A7FF-58A086C59B3D}" srcOrd="1" destOrd="0" parTransId="{1E94896E-0E30-4FF0-B8CC-3F7C7D99D22E}" sibTransId="{86503903-7499-44A8-8DF6-0C364CB60C95}"/>
    <dgm:cxn modelId="{D02039F6-A791-49D5-9210-9C7403376907}" srcId="{DEBE57C7-A56A-4340-A585-9B05EC96E3BB}" destId="{5821DAB4-3D49-4B8A-B026-400D2DDEA48B}" srcOrd="3" destOrd="0" parTransId="{3FD48A3C-A7DA-4FEB-93FA-78C2C07BCC30}" sibTransId="{FE81334B-38B8-4099-B495-B73E85AB05FF}"/>
    <dgm:cxn modelId="{96C79C24-4737-4363-937B-69090F8B8231}" srcId="{DEBE57C7-A56A-4340-A585-9B05EC96E3BB}" destId="{BC002BEC-71A0-46E0-87D2-9613DE4AD4DA}" srcOrd="2" destOrd="0" parTransId="{3D43BFD1-D779-4F33-B804-C4471F257475}" sibTransId="{F13F245C-6B64-46FA-A00A-4BCC54337F31}"/>
    <dgm:cxn modelId="{8FE069B2-5302-4BDA-8D62-813E24BC0FF8}" type="presOf" srcId="{E105EAFE-DAAB-4727-865D-12717B3AAC90}" destId="{133E05BE-0593-40C1-BAAD-F0D1B481737E}" srcOrd="0" destOrd="0" presId="urn:microsoft.com/office/officeart/2005/8/layout/chevron1"/>
    <dgm:cxn modelId="{3B3196C6-D537-4D7C-9E89-9B50B6AD4184}" type="presParOf" srcId="{692B02EE-801D-4C61-92C6-985AE72B90B1}" destId="{133E05BE-0593-40C1-BAAD-F0D1B481737E}" srcOrd="0" destOrd="0" presId="urn:microsoft.com/office/officeart/2005/8/layout/chevron1"/>
    <dgm:cxn modelId="{DBEB4719-8F6F-4968-9100-F6B419876C8A}" type="presParOf" srcId="{692B02EE-801D-4C61-92C6-985AE72B90B1}" destId="{A90692F0-5BC3-41AC-84CB-77441376CA8A}" srcOrd="1" destOrd="0" presId="urn:microsoft.com/office/officeart/2005/8/layout/chevron1"/>
    <dgm:cxn modelId="{0EF8BA85-06A0-483E-8F8D-40E8390AF88B}" type="presParOf" srcId="{692B02EE-801D-4C61-92C6-985AE72B90B1}" destId="{7DC705AF-9F88-4F7B-AD64-2BD42330E8AC}" srcOrd="2" destOrd="0" presId="urn:microsoft.com/office/officeart/2005/8/layout/chevron1"/>
    <dgm:cxn modelId="{75EFF011-DE4F-4619-9D0D-CC80F87058E7}" type="presParOf" srcId="{692B02EE-801D-4C61-92C6-985AE72B90B1}" destId="{D2AEBE56-2288-4F83-9E94-3EA035F2B766}" srcOrd="3" destOrd="0" presId="urn:microsoft.com/office/officeart/2005/8/layout/chevron1"/>
    <dgm:cxn modelId="{A57BAC37-C84F-4CBC-B7DF-EA48DB727965}" type="presParOf" srcId="{692B02EE-801D-4C61-92C6-985AE72B90B1}" destId="{13B6F5C3-D4BF-482C-B1BF-3BD13FF59C5B}" srcOrd="4" destOrd="0" presId="urn:microsoft.com/office/officeart/2005/8/layout/chevron1"/>
    <dgm:cxn modelId="{42D9BD87-8820-4B16-839F-D600996232DE}" type="presParOf" srcId="{692B02EE-801D-4C61-92C6-985AE72B90B1}" destId="{680E7841-7B69-4AFD-BB95-DA04CAE47F1D}" srcOrd="5" destOrd="0" presId="urn:microsoft.com/office/officeart/2005/8/layout/chevron1"/>
    <dgm:cxn modelId="{6928B9F8-B8E5-47ED-AE6A-80A79276C319}" type="presParOf" srcId="{692B02EE-801D-4C61-92C6-985AE72B90B1}" destId="{C91B0B66-765E-45C4-B742-6CB6A318FDBB}" srcOrd="6" destOrd="0" presId="urn:microsoft.com/office/officeart/2005/8/layout/chevr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EBE57C7-A56A-4340-A585-9B05EC96E3BB}" type="doc">
      <dgm:prSet loTypeId="urn:microsoft.com/office/officeart/2005/8/layout/chevron1" loCatId="process" qsTypeId="urn:microsoft.com/office/officeart/2005/8/quickstyle/simple1#28" qsCatId="simple" csTypeId="urn:microsoft.com/office/officeart/2005/8/colors/accent1_2#23" csCatId="accent1" phldr="1"/>
      <dgm:spPr/>
    </dgm:pt>
    <dgm:pt modelId="{E105EAFE-DAAB-4727-865D-12717B3AAC90}">
      <dgm:prSet phldrT="[Texto]" custT="1">
        <dgm:style>
          <a:lnRef idx="2">
            <a:schemeClr val="accent1"/>
          </a:lnRef>
          <a:fillRef idx="1">
            <a:schemeClr val="lt1"/>
          </a:fillRef>
          <a:effectRef idx="0">
            <a:schemeClr val="accent1"/>
          </a:effectRef>
          <a:fontRef idx="minor">
            <a:schemeClr val="dk1"/>
          </a:fontRef>
        </dgm:style>
      </dgm:prSet>
      <dgm:spPr/>
      <dgm:t>
        <a:bodyPr/>
        <a:lstStyle/>
        <a:p>
          <a:r>
            <a:rPr lang="pt-BR" sz="900" dirty="0" smtClean="0"/>
            <a:t> </a:t>
          </a:r>
          <a:endParaRPr lang="pt-BR" sz="900" dirty="0"/>
        </a:p>
      </dgm:t>
    </dgm:pt>
    <dgm:pt modelId="{E2D023AE-9A92-4E2E-A199-4C725606EEA7}" type="parTrans" cxnId="{DABD6E63-F1B2-48A2-BCC7-89D57A440D7A}">
      <dgm:prSet/>
      <dgm:spPr/>
      <dgm:t>
        <a:bodyPr/>
        <a:lstStyle/>
        <a:p>
          <a:endParaRPr lang="pt-BR" sz="400"/>
        </a:p>
      </dgm:t>
    </dgm:pt>
    <dgm:pt modelId="{56BA6E7C-6A61-4481-A946-02D904348120}" type="sibTrans" cxnId="{DABD6E63-F1B2-48A2-BCC7-89D57A440D7A}">
      <dgm:prSet/>
      <dgm:spPr/>
      <dgm:t>
        <a:bodyPr/>
        <a:lstStyle/>
        <a:p>
          <a:endParaRPr lang="pt-BR" sz="400"/>
        </a:p>
      </dgm:t>
    </dgm:pt>
    <dgm:pt modelId="{D43D533F-A8E3-44ED-A7FF-58A086C59B3D}">
      <dgm:prSet phldrT="[Texto]" custT="1">
        <dgm:style>
          <a:lnRef idx="2">
            <a:schemeClr val="accent1"/>
          </a:lnRef>
          <a:fillRef idx="1">
            <a:schemeClr val="lt1"/>
          </a:fillRef>
          <a:effectRef idx="0">
            <a:schemeClr val="accent1"/>
          </a:effectRef>
          <a:fontRef idx="minor">
            <a:schemeClr val="dk1"/>
          </a:fontRef>
        </dgm:style>
      </dgm:prSet>
      <dgm:spPr/>
      <dgm:t>
        <a:bodyPr/>
        <a:lstStyle/>
        <a:p>
          <a:r>
            <a:rPr lang="pt-BR" sz="900" dirty="0" smtClean="0"/>
            <a:t> </a:t>
          </a:r>
          <a:endParaRPr lang="pt-BR" sz="900" dirty="0"/>
        </a:p>
      </dgm:t>
    </dgm:pt>
    <dgm:pt modelId="{1E94896E-0E30-4FF0-B8CC-3F7C7D99D22E}" type="parTrans" cxnId="{6B65969E-06E0-4D46-849B-4E30BD62E123}">
      <dgm:prSet/>
      <dgm:spPr/>
      <dgm:t>
        <a:bodyPr/>
        <a:lstStyle/>
        <a:p>
          <a:endParaRPr lang="pt-BR" sz="400"/>
        </a:p>
      </dgm:t>
    </dgm:pt>
    <dgm:pt modelId="{86503903-7499-44A8-8DF6-0C364CB60C95}" type="sibTrans" cxnId="{6B65969E-06E0-4D46-849B-4E30BD62E123}">
      <dgm:prSet/>
      <dgm:spPr/>
      <dgm:t>
        <a:bodyPr/>
        <a:lstStyle/>
        <a:p>
          <a:endParaRPr lang="pt-BR" sz="400"/>
        </a:p>
      </dgm:t>
    </dgm:pt>
    <dgm:pt modelId="{BC002BEC-71A0-46E0-87D2-9613DE4AD4DA}">
      <dgm:prSet phldrT="[Texto]" custT="1">
        <dgm:style>
          <a:lnRef idx="2">
            <a:schemeClr val="accent1"/>
          </a:lnRef>
          <a:fillRef idx="1">
            <a:schemeClr val="lt1"/>
          </a:fillRef>
          <a:effectRef idx="0">
            <a:schemeClr val="accent1"/>
          </a:effectRef>
          <a:fontRef idx="minor">
            <a:schemeClr val="dk1"/>
          </a:fontRef>
        </dgm:style>
      </dgm:prSet>
      <dgm:spPr/>
      <dgm:t>
        <a:bodyPr/>
        <a:lstStyle/>
        <a:p>
          <a:r>
            <a:rPr lang="pt-BR" sz="900" dirty="0" smtClean="0"/>
            <a:t> </a:t>
          </a:r>
          <a:endParaRPr lang="pt-BR" sz="900" dirty="0"/>
        </a:p>
      </dgm:t>
    </dgm:pt>
    <dgm:pt modelId="{3D43BFD1-D779-4F33-B804-C4471F257475}" type="parTrans" cxnId="{96C79C24-4737-4363-937B-69090F8B8231}">
      <dgm:prSet/>
      <dgm:spPr/>
      <dgm:t>
        <a:bodyPr/>
        <a:lstStyle/>
        <a:p>
          <a:endParaRPr lang="pt-BR" sz="400"/>
        </a:p>
      </dgm:t>
    </dgm:pt>
    <dgm:pt modelId="{F13F245C-6B64-46FA-A00A-4BCC54337F31}" type="sibTrans" cxnId="{96C79C24-4737-4363-937B-69090F8B8231}">
      <dgm:prSet/>
      <dgm:spPr/>
      <dgm:t>
        <a:bodyPr/>
        <a:lstStyle/>
        <a:p>
          <a:endParaRPr lang="pt-BR" sz="400"/>
        </a:p>
      </dgm:t>
    </dgm:pt>
    <dgm:pt modelId="{5821DAB4-3D49-4B8A-B026-400D2DDEA48B}">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pt-BR" sz="900" dirty="0"/>
        </a:p>
      </dgm:t>
    </dgm:pt>
    <dgm:pt modelId="{3FD48A3C-A7DA-4FEB-93FA-78C2C07BCC30}" type="parTrans" cxnId="{D02039F6-A791-49D5-9210-9C7403376907}">
      <dgm:prSet/>
      <dgm:spPr/>
      <dgm:t>
        <a:bodyPr/>
        <a:lstStyle/>
        <a:p>
          <a:endParaRPr lang="pt-BR"/>
        </a:p>
      </dgm:t>
    </dgm:pt>
    <dgm:pt modelId="{FE81334B-38B8-4099-B495-B73E85AB05FF}" type="sibTrans" cxnId="{D02039F6-A791-49D5-9210-9C7403376907}">
      <dgm:prSet/>
      <dgm:spPr/>
      <dgm:t>
        <a:bodyPr/>
        <a:lstStyle/>
        <a:p>
          <a:endParaRPr lang="pt-BR"/>
        </a:p>
      </dgm:t>
    </dgm:pt>
    <dgm:pt modelId="{692B02EE-801D-4C61-92C6-985AE72B90B1}" type="pres">
      <dgm:prSet presAssocID="{DEBE57C7-A56A-4340-A585-9B05EC96E3BB}" presName="Name0" presStyleCnt="0">
        <dgm:presLayoutVars>
          <dgm:dir/>
          <dgm:animLvl val="lvl"/>
          <dgm:resizeHandles val="exact"/>
        </dgm:presLayoutVars>
      </dgm:prSet>
      <dgm:spPr/>
    </dgm:pt>
    <dgm:pt modelId="{133E05BE-0593-40C1-BAAD-F0D1B481737E}" type="pres">
      <dgm:prSet presAssocID="{E105EAFE-DAAB-4727-865D-12717B3AAC90}" presName="parTxOnly" presStyleLbl="node1" presStyleIdx="0" presStyleCnt="4">
        <dgm:presLayoutVars>
          <dgm:chMax val="0"/>
          <dgm:chPref val="0"/>
          <dgm:bulletEnabled val="1"/>
        </dgm:presLayoutVars>
      </dgm:prSet>
      <dgm:spPr/>
      <dgm:t>
        <a:bodyPr/>
        <a:lstStyle/>
        <a:p>
          <a:endParaRPr lang="pt-BR"/>
        </a:p>
      </dgm:t>
    </dgm:pt>
    <dgm:pt modelId="{A90692F0-5BC3-41AC-84CB-77441376CA8A}" type="pres">
      <dgm:prSet presAssocID="{56BA6E7C-6A61-4481-A946-02D904348120}" presName="parTxOnlySpace" presStyleCnt="0"/>
      <dgm:spPr/>
    </dgm:pt>
    <dgm:pt modelId="{7DC705AF-9F88-4F7B-AD64-2BD42330E8AC}" type="pres">
      <dgm:prSet presAssocID="{D43D533F-A8E3-44ED-A7FF-58A086C59B3D}" presName="parTxOnly" presStyleLbl="node1" presStyleIdx="1" presStyleCnt="4">
        <dgm:presLayoutVars>
          <dgm:chMax val="0"/>
          <dgm:chPref val="0"/>
          <dgm:bulletEnabled val="1"/>
        </dgm:presLayoutVars>
      </dgm:prSet>
      <dgm:spPr/>
      <dgm:t>
        <a:bodyPr/>
        <a:lstStyle/>
        <a:p>
          <a:endParaRPr lang="pt-BR"/>
        </a:p>
      </dgm:t>
    </dgm:pt>
    <dgm:pt modelId="{D2AEBE56-2288-4F83-9E94-3EA035F2B766}" type="pres">
      <dgm:prSet presAssocID="{86503903-7499-44A8-8DF6-0C364CB60C95}" presName="parTxOnlySpace" presStyleCnt="0"/>
      <dgm:spPr/>
    </dgm:pt>
    <dgm:pt modelId="{13B6F5C3-D4BF-482C-B1BF-3BD13FF59C5B}" type="pres">
      <dgm:prSet presAssocID="{BC002BEC-71A0-46E0-87D2-9613DE4AD4DA}" presName="parTxOnly" presStyleLbl="node1" presStyleIdx="2" presStyleCnt="4">
        <dgm:presLayoutVars>
          <dgm:chMax val="0"/>
          <dgm:chPref val="0"/>
          <dgm:bulletEnabled val="1"/>
        </dgm:presLayoutVars>
      </dgm:prSet>
      <dgm:spPr/>
      <dgm:t>
        <a:bodyPr/>
        <a:lstStyle/>
        <a:p>
          <a:endParaRPr lang="pt-BR"/>
        </a:p>
      </dgm:t>
    </dgm:pt>
    <dgm:pt modelId="{680E7841-7B69-4AFD-BB95-DA04CAE47F1D}" type="pres">
      <dgm:prSet presAssocID="{F13F245C-6B64-46FA-A00A-4BCC54337F31}" presName="parTxOnlySpace" presStyleCnt="0"/>
      <dgm:spPr/>
    </dgm:pt>
    <dgm:pt modelId="{C91B0B66-765E-45C4-B742-6CB6A318FDBB}" type="pres">
      <dgm:prSet presAssocID="{5821DAB4-3D49-4B8A-B026-400D2DDEA48B}" presName="parTxOnly" presStyleLbl="node1" presStyleIdx="3" presStyleCnt="4">
        <dgm:presLayoutVars>
          <dgm:chMax val="0"/>
          <dgm:chPref val="0"/>
          <dgm:bulletEnabled val="1"/>
        </dgm:presLayoutVars>
      </dgm:prSet>
      <dgm:spPr/>
      <dgm:t>
        <a:bodyPr/>
        <a:lstStyle/>
        <a:p>
          <a:endParaRPr lang="pt-BR"/>
        </a:p>
      </dgm:t>
    </dgm:pt>
  </dgm:ptLst>
  <dgm:cxnLst>
    <dgm:cxn modelId="{A3525173-12EE-4361-8AA3-15B0D92D9597}" type="presOf" srcId="{E105EAFE-DAAB-4727-865D-12717B3AAC90}" destId="{133E05BE-0593-40C1-BAAD-F0D1B481737E}" srcOrd="0" destOrd="0" presId="urn:microsoft.com/office/officeart/2005/8/layout/chevron1"/>
    <dgm:cxn modelId="{0440934C-7774-43E8-8DE3-89E90FF4D1B0}" type="presOf" srcId="{BC002BEC-71A0-46E0-87D2-9613DE4AD4DA}" destId="{13B6F5C3-D4BF-482C-B1BF-3BD13FF59C5B}" srcOrd="0" destOrd="0" presId="urn:microsoft.com/office/officeart/2005/8/layout/chevron1"/>
    <dgm:cxn modelId="{F687C787-223D-44AC-96EA-F67E03F41BA6}" type="presOf" srcId="{5821DAB4-3D49-4B8A-B026-400D2DDEA48B}" destId="{C91B0B66-765E-45C4-B742-6CB6A318FDBB}" srcOrd="0" destOrd="0" presId="urn:microsoft.com/office/officeart/2005/8/layout/chevron1"/>
    <dgm:cxn modelId="{DABD6E63-F1B2-48A2-BCC7-89D57A440D7A}" srcId="{DEBE57C7-A56A-4340-A585-9B05EC96E3BB}" destId="{E105EAFE-DAAB-4727-865D-12717B3AAC90}" srcOrd="0" destOrd="0" parTransId="{E2D023AE-9A92-4E2E-A199-4C725606EEA7}" sibTransId="{56BA6E7C-6A61-4481-A946-02D904348120}"/>
    <dgm:cxn modelId="{6B65969E-06E0-4D46-849B-4E30BD62E123}" srcId="{DEBE57C7-A56A-4340-A585-9B05EC96E3BB}" destId="{D43D533F-A8E3-44ED-A7FF-58A086C59B3D}" srcOrd="1" destOrd="0" parTransId="{1E94896E-0E30-4FF0-B8CC-3F7C7D99D22E}" sibTransId="{86503903-7499-44A8-8DF6-0C364CB60C95}"/>
    <dgm:cxn modelId="{8BB639E4-9207-4785-9653-72EFBCBB9ABD}" type="presOf" srcId="{DEBE57C7-A56A-4340-A585-9B05EC96E3BB}" destId="{692B02EE-801D-4C61-92C6-985AE72B90B1}" srcOrd="0" destOrd="0" presId="urn:microsoft.com/office/officeart/2005/8/layout/chevron1"/>
    <dgm:cxn modelId="{D02039F6-A791-49D5-9210-9C7403376907}" srcId="{DEBE57C7-A56A-4340-A585-9B05EC96E3BB}" destId="{5821DAB4-3D49-4B8A-B026-400D2DDEA48B}" srcOrd="3" destOrd="0" parTransId="{3FD48A3C-A7DA-4FEB-93FA-78C2C07BCC30}" sibTransId="{FE81334B-38B8-4099-B495-B73E85AB05FF}"/>
    <dgm:cxn modelId="{96C79C24-4737-4363-937B-69090F8B8231}" srcId="{DEBE57C7-A56A-4340-A585-9B05EC96E3BB}" destId="{BC002BEC-71A0-46E0-87D2-9613DE4AD4DA}" srcOrd="2" destOrd="0" parTransId="{3D43BFD1-D779-4F33-B804-C4471F257475}" sibTransId="{F13F245C-6B64-46FA-A00A-4BCC54337F31}"/>
    <dgm:cxn modelId="{126DFEE6-61FB-41DA-90D0-B558727A84B2}" type="presOf" srcId="{D43D533F-A8E3-44ED-A7FF-58A086C59B3D}" destId="{7DC705AF-9F88-4F7B-AD64-2BD42330E8AC}" srcOrd="0" destOrd="0" presId="urn:microsoft.com/office/officeart/2005/8/layout/chevron1"/>
    <dgm:cxn modelId="{5BEC10DE-731C-48E9-8694-947F1DEF95B7}" type="presParOf" srcId="{692B02EE-801D-4C61-92C6-985AE72B90B1}" destId="{133E05BE-0593-40C1-BAAD-F0D1B481737E}" srcOrd="0" destOrd="0" presId="urn:microsoft.com/office/officeart/2005/8/layout/chevron1"/>
    <dgm:cxn modelId="{8478B458-0E2C-4C9E-8244-4BA0C8DCFDCC}" type="presParOf" srcId="{692B02EE-801D-4C61-92C6-985AE72B90B1}" destId="{A90692F0-5BC3-41AC-84CB-77441376CA8A}" srcOrd="1" destOrd="0" presId="urn:microsoft.com/office/officeart/2005/8/layout/chevron1"/>
    <dgm:cxn modelId="{C70E968D-5342-43F8-9A28-94AB11CC1DF0}" type="presParOf" srcId="{692B02EE-801D-4C61-92C6-985AE72B90B1}" destId="{7DC705AF-9F88-4F7B-AD64-2BD42330E8AC}" srcOrd="2" destOrd="0" presId="urn:microsoft.com/office/officeart/2005/8/layout/chevron1"/>
    <dgm:cxn modelId="{A4B36006-B8CB-423B-B0AB-8ADBE363EF90}" type="presParOf" srcId="{692B02EE-801D-4C61-92C6-985AE72B90B1}" destId="{D2AEBE56-2288-4F83-9E94-3EA035F2B766}" srcOrd="3" destOrd="0" presId="urn:microsoft.com/office/officeart/2005/8/layout/chevron1"/>
    <dgm:cxn modelId="{71DE6FF0-D7AE-45BF-A9C5-7AFEF9CA6BD1}" type="presParOf" srcId="{692B02EE-801D-4C61-92C6-985AE72B90B1}" destId="{13B6F5C3-D4BF-482C-B1BF-3BD13FF59C5B}" srcOrd="4" destOrd="0" presId="urn:microsoft.com/office/officeart/2005/8/layout/chevron1"/>
    <dgm:cxn modelId="{E32226FA-9C7B-4153-93EC-90C9197952FC}" type="presParOf" srcId="{692B02EE-801D-4C61-92C6-985AE72B90B1}" destId="{680E7841-7B69-4AFD-BB95-DA04CAE47F1D}" srcOrd="5" destOrd="0" presId="urn:microsoft.com/office/officeart/2005/8/layout/chevron1"/>
    <dgm:cxn modelId="{F63CDE45-5754-4A8A-8CBD-34792BB15F90}" type="presParOf" srcId="{692B02EE-801D-4C61-92C6-985AE72B90B1}" destId="{C91B0B66-765E-45C4-B742-6CB6A318FDBB}"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EBE57C7-A56A-4340-A585-9B05EC96E3BB}" type="doc">
      <dgm:prSet loTypeId="urn:microsoft.com/office/officeart/2005/8/layout/chevron1" loCatId="process" qsTypeId="urn:microsoft.com/office/officeart/2005/8/quickstyle/simple1#29" qsCatId="simple" csTypeId="urn:microsoft.com/office/officeart/2005/8/colors/accent1_2#24" csCatId="accent1" phldr="1"/>
      <dgm:spPr/>
    </dgm:pt>
    <dgm:pt modelId="{E105EAFE-DAAB-4727-865D-12717B3AAC90}">
      <dgm:prSet phldrT="[Texto]" custT="1">
        <dgm:style>
          <a:lnRef idx="2">
            <a:schemeClr val="accent1"/>
          </a:lnRef>
          <a:fillRef idx="1">
            <a:schemeClr val="lt1"/>
          </a:fillRef>
          <a:effectRef idx="0">
            <a:schemeClr val="accent1"/>
          </a:effectRef>
          <a:fontRef idx="minor">
            <a:schemeClr val="dk1"/>
          </a:fontRef>
        </dgm:style>
      </dgm:prSet>
      <dgm:spPr/>
      <dgm:t>
        <a:bodyPr/>
        <a:lstStyle/>
        <a:p>
          <a:r>
            <a:rPr lang="pt-BR" sz="900" dirty="0" smtClean="0"/>
            <a:t> </a:t>
          </a:r>
          <a:endParaRPr lang="pt-BR" sz="900" dirty="0"/>
        </a:p>
      </dgm:t>
    </dgm:pt>
    <dgm:pt modelId="{E2D023AE-9A92-4E2E-A199-4C725606EEA7}" type="parTrans" cxnId="{DABD6E63-F1B2-48A2-BCC7-89D57A440D7A}">
      <dgm:prSet/>
      <dgm:spPr/>
      <dgm:t>
        <a:bodyPr/>
        <a:lstStyle/>
        <a:p>
          <a:endParaRPr lang="pt-BR" sz="400"/>
        </a:p>
      </dgm:t>
    </dgm:pt>
    <dgm:pt modelId="{56BA6E7C-6A61-4481-A946-02D904348120}" type="sibTrans" cxnId="{DABD6E63-F1B2-48A2-BCC7-89D57A440D7A}">
      <dgm:prSet/>
      <dgm:spPr/>
      <dgm:t>
        <a:bodyPr/>
        <a:lstStyle/>
        <a:p>
          <a:endParaRPr lang="pt-BR" sz="400"/>
        </a:p>
      </dgm:t>
    </dgm:pt>
    <dgm:pt modelId="{D43D533F-A8E3-44ED-A7FF-58A086C59B3D}">
      <dgm:prSet phldrT="[Texto]" custT="1">
        <dgm:style>
          <a:lnRef idx="2">
            <a:schemeClr val="accent1"/>
          </a:lnRef>
          <a:fillRef idx="1">
            <a:schemeClr val="lt1"/>
          </a:fillRef>
          <a:effectRef idx="0">
            <a:schemeClr val="accent1"/>
          </a:effectRef>
          <a:fontRef idx="minor">
            <a:schemeClr val="dk1"/>
          </a:fontRef>
        </dgm:style>
      </dgm:prSet>
      <dgm:spPr/>
      <dgm:t>
        <a:bodyPr/>
        <a:lstStyle/>
        <a:p>
          <a:r>
            <a:rPr lang="pt-BR" sz="900" dirty="0" smtClean="0"/>
            <a:t> </a:t>
          </a:r>
          <a:endParaRPr lang="pt-BR" sz="900" dirty="0"/>
        </a:p>
      </dgm:t>
    </dgm:pt>
    <dgm:pt modelId="{1E94896E-0E30-4FF0-B8CC-3F7C7D99D22E}" type="parTrans" cxnId="{6B65969E-06E0-4D46-849B-4E30BD62E123}">
      <dgm:prSet/>
      <dgm:spPr/>
      <dgm:t>
        <a:bodyPr/>
        <a:lstStyle/>
        <a:p>
          <a:endParaRPr lang="pt-BR" sz="400"/>
        </a:p>
      </dgm:t>
    </dgm:pt>
    <dgm:pt modelId="{86503903-7499-44A8-8DF6-0C364CB60C95}" type="sibTrans" cxnId="{6B65969E-06E0-4D46-849B-4E30BD62E123}">
      <dgm:prSet/>
      <dgm:spPr/>
      <dgm:t>
        <a:bodyPr/>
        <a:lstStyle/>
        <a:p>
          <a:endParaRPr lang="pt-BR" sz="400"/>
        </a:p>
      </dgm:t>
    </dgm:pt>
    <dgm:pt modelId="{BC002BEC-71A0-46E0-87D2-9613DE4AD4DA}">
      <dgm:prSet phldrT="[Texto]" custT="1">
        <dgm:style>
          <a:lnRef idx="2">
            <a:schemeClr val="accent1"/>
          </a:lnRef>
          <a:fillRef idx="1">
            <a:schemeClr val="lt1"/>
          </a:fillRef>
          <a:effectRef idx="0">
            <a:schemeClr val="accent1"/>
          </a:effectRef>
          <a:fontRef idx="minor">
            <a:schemeClr val="dk1"/>
          </a:fontRef>
        </dgm:style>
      </dgm:prSet>
      <dgm:spPr/>
      <dgm:t>
        <a:bodyPr/>
        <a:lstStyle/>
        <a:p>
          <a:r>
            <a:rPr lang="pt-BR" sz="900" dirty="0" smtClean="0"/>
            <a:t> </a:t>
          </a:r>
          <a:endParaRPr lang="pt-BR" sz="900" dirty="0"/>
        </a:p>
      </dgm:t>
    </dgm:pt>
    <dgm:pt modelId="{3D43BFD1-D779-4F33-B804-C4471F257475}" type="parTrans" cxnId="{96C79C24-4737-4363-937B-69090F8B8231}">
      <dgm:prSet/>
      <dgm:spPr/>
      <dgm:t>
        <a:bodyPr/>
        <a:lstStyle/>
        <a:p>
          <a:endParaRPr lang="pt-BR" sz="400"/>
        </a:p>
      </dgm:t>
    </dgm:pt>
    <dgm:pt modelId="{F13F245C-6B64-46FA-A00A-4BCC54337F31}" type="sibTrans" cxnId="{96C79C24-4737-4363-937B-69090F8B8231}">
      <dgm:prSet/>
      <dgm:spPr/>
      <dgm:t>
        <a:bodyPr/>
        <a:lstStyle/>
        <a:p>
          <a:endParaRPr lang="pt-BR" sz="400"/>
        </a:p>
      </dgm:t>
    </dgm:pt>
    <dgm:pt modelId="{5821DAB4-3D49-4B8A-B026-400D2DDEA48B}">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pt-BR" sz="900" dirty="0"/>
        </a:p>
      </dgm:t>
    </dgm:pt>
    <dgm:pt modelId="{3FD48A3C-A7DA-4FEB-93FA-78C2C07BCC30}" type="parTrans" cxnId="{D02039F6-A791-49D5-9210-9C7403376907}">
      <dgm:prSet/>
      <dgm:spPr/>
      <dgm:t>
        <a:bodyPr/>
        <a:lstStyle/>
        <a:p>
          <a:endParaRPr lang="pt-BR"/>
        </a:p>
      </dgm:t>
    </dgm:pt>
    <dgm:pt modelId="{FE81334B-38B8-4099-B495-B73E85AB05FF}" type="sibTrans" cxnId="{D02039F6-A791-49D5-9210-9C7403376907}">
      <dgm:prSet/>
      <dgm:spPr/>
      <dgm:t>
        <a:bodyPr/>
        <a:lstStyle/>
        <a:p>
          <a:endParaRPr lang="pt-BR"/>
        </a:p>
      </dgm:t>
    </dgm:pt>
    <dgm:pt modelId="{692B02EE-801D-4C61-92C6-985AE72B90B1}" type="pres">
      <dgm:prSet presAssocID="{DEBE57C7-A56A-4340-A585-9B05EC96E3BB}" presName="Name0" presStyleCnt="0">
        <dgm:presLayoutVars>
          <dgm:dir/>
          <dgm:animLvl val="lvl"/>
          <dgm:resizeHandles val="exact"/>
        </dgm:presLayoutVars>
      </dgm:prSet>
      <dgm:spPr/>
    </dgm:pt>
    <dgm:pt modelId="{133E05BE-0593-40C1-BAAD-F0D1B481737E}" type="pres">
      <dgm:prSet presAssocID="{E105EAFE-DAAB-4727-865D-12717B3AAC90}" presName="parTxOnly" presStyleLbl="node1" presStyleIdx="0" presStyleCnt="4">
        <dgm:presLayoutVars>
          <dgm:chMax val="0"/>
          <dgm:chPref val="0"/>
          <dgm:bulletEnabled val="1"/>
        </dgm:presLayoutVars>
      </dgm:prSet>
      <dgm:spPr/>
      <dgm:t>
        <a:bodyPr/>
        <a:lstStyle/>
        <a:p>
          <a:endParaRPr lang="pt-BR"/>
        </a:p>
      </dgm:t>
    </dgm:pt>
    <dgm:pt modelId="{A90692F0-5BC3-41AC-84CB-77441376CA8A}" type="pres">
      <dgm:prSet presAssocID="{56BA6E7C-6A61-4481-A946-02D904348120}" presName="parTxOnlySpace" presStyleCnt="0"/>
      <dgm:spPr/>
    </dgm:pt>
    <dgm:pt modelId="{7DC705AF-9F88-4F7B-AD64-2BD42330E8AC}" type="pres">
      <dgm:prSet presAssocID="{D43D533F-A8E3-44ED-A7FF-58A086C59B3D}" presName="parTxOnly" presStyleLbl="node1" presStyleIdx="1" presStyleCnt="4">
        <dgm:presLayoutVars>
          <dgm:chMax val="0"/>
          <dgm:chPref val="0"/>
          <dgm:bulletEnabled val="1"/>
        </dgm:presLayoutVars>
      </dgm:prSet>
      <dgm:spPr/>
      <dgm:t>
        <a:bodyPr/>
        <a:lstStyle/>
        <a:p>
          <a:endParaRPr lang="pt-BR"/>
        </a:p>
      </dgm:t>
    </dgm:pt>
    <dgm:pt modelId="{D2AEBE56-2288-4F83-9E94-3EA035F2B766}" type="pres">
      <dgm:prSet presAssocID="{86503903-7499-44A8-8DF6-0C364CB60C95}" presName="parTxOnlySpace" presStyleCnt="0"/>
      <dgm:spPr/>
    </dgm:pt>
    <dgm:pt modelId="{13B6F5C3-D4BF-482C-B1BF-3BD13FF59C5B}" type="pres">
      <dgm:prSet presAssocID="{BC002BEC-71A0-46E0-87D2-9613DE4AD4DA}" presName="parTxOnly" presStyleLbl="node1" presStyleIdx="2" presStyleCnt="4">
        <dgm:presLayoutVars>
          <dgm:chMax val="0"/>
          <dgm:chPref val="0"/>
          <dgm:bulletEnabled val="1"/>
        </dgm:presLayoutVars>
      </dgm:prSet>
      <dgm:spPr/>
      <dgm:t>
        <a:bodyPr/>
        <a:lstStyle/>
        <a:p>
          <a:endParaRPr lang="pt-BR"/>
        </a:p>
      </dgm:t>
    </dgm:pt>
    <dgm:pt modelId="{680E7841-7B69-4AFD-BB95-DA04CAE47F1D}" type="pres">
      <dgm:prSet presAssocID="{F13F245C-6B64-46FA-A00A-4BCC54337F31}" presName="parTxOnlySpace" presStyleCnt="0"/>
      <dgm:spPr/>
    </dgm:pt>
    <dgm:pt modelId="{C91B0B66-765E-45C4-B742-6CB6A318FDBB}" type="pres">
      <dgm:prSet presAssocID="{5821DAB4-3D49-4B8A-B026-400D2DDEA48B}" presName="parTxOnly" presStyleLbl="node1" presStyleIdx="3" presStyleCnt="4">
        <dgm:presLayoutVars>
          <dgm:chMax val="0"/>
          <dgm:chPref val="0"/>
          <dgm:bulletEnabled val="1"/>
        </dgm:presLayoutVars>
      </dgm:prSet>
      <dgm:spPr/>
      <dgm:t>
        <a:bodyPr/>
        <a:lstStyle/>
        <a:p>
          <a:endParaRPr lang="pt-BR"/>
        </a:p>
      </dgm:t>
    </dgm:pt>
  </dgm:ptLst>
  <dgm:cxnLst>
    <dgm:cxn modelId="{BE05A3B8-4CFB-4688-B4BD-5471D832E43B}" type="presOf" srcId="{D43D533F-A8E3-44ED-A7FF-58A086C59B3D}" destId="{7DC705AF-9F88-4F7B-AD64-2BD42330E8AC}" srcOrd="0" destOrd="0" presId="urn:microsoft.com/office/officeart/2005/8/layout/chevron1"/>
    <dgm:cxn modelId="{58BB8061-C571-4CB0-8B76-E262D2E383C7}" type="presOf" srcId="{BC002BEC-71A0-46E0-87D2-9613DE4AD4DA}" destId="{13B6F5C3-D4BF-482C-B1BF-3BD13FF59C5B}" srcOrd="0" destOrd="0" presId="urn:microsoft.com/office/officeart/2005/8/layout/chevron1"/>
    <dgm:cxn modelId="{362D8040-C26B-43E5-ABFF-D7F9C5DA17CD}" type="presOf" srcId="{E105EAFE-DAAB-4727-865D-12717B3AAC90}" destId="{133E05BE-0593-40C1-BAAD-F0D1B481737E}" srcOrd="0" destOrd="0" presId="urn:microsoft.com/office/officeart/2005/8/layout/chevron1"/>
    <dgm:cxn modelId="{DABD6E63-F1B2-48A2-BCC7-89D57A440D7A}" srcId="{DEBE57C7-A56A-4340-A585-9B05EC96E3BB}" destId="{E105EAFE-DAAB-4727-865D-12717B3AAC90}" srcOrd="0" destOrd="0" parTransId="{E2D023AE-9A92-4E2E-A199-4C725606EEA7}" sibTransId="{56BA6E7C-6A61-4481-A946-02D904348120}"/>
    <dgm:cxn modelId="{6B65969E-06E0-4D46-849B-4E30BD62E123}" srcId="{DEBE57C7-A56A-4340-A585-9B05EC96E3BB}" destId="{D43D533F-A8E3-44ED-A7FF-58A086C59B3D}" srcOrd="1" destOrd="0" parTransId="{1E94896E-0E30-4FF0-B8CC-3F7C7D99D22E}" sibTransId="{86503903-7499-44A8-8DF6-0C364CB60C95}"/>
    <dgm:cxn modelId="{0D2B1DC9-5C03-4A99-8CAE-CEAD4FCDD531}" type="presOf" srcId="{5821DAB4-3D49-4B8A-B026-400D2DDEA48B}" destId="{C91B0B66-765E-45C4-B742-6CB6A318FDBB}" srcOrd="0" destOrd="0" presId="urn:microsoft.com/office/officeart/2005/8/layout/chevron1"/>
    <dgm:cxn modelId="{D02039F6-A791-49D5-9210-9C7403376907}" srcId="{DEBE57C7-A56A-4340-A585-9B05EC96E3BB}" destId="{5821DAB4-3D49-4B8A-B026-400D2DDEA48B}" srcOrd="3" destOrd="0" parTransId="{3FD48A3C-A7DA-4FEB-93FA-78C2C07BCC30}" sibTransId="{FE81334B-38B8-4099-B495-B73E85AB05FF}"/>
    <dgm:cxn modelId="{96C79C24-4737-4363-937B-69090F8B8231}" srcId="{DEBE57C7-A56A-4340-A585-9B05EC96E3BB}" destId="{BC002BEC-71A0-46E0-87D2-9613DE4AD4DA}" srcOrd="2" destOrd="0" parTransId="{3D43BFD1-D779-4F33-B804-C4471F257475}" sibTransId="{F13F245C-6B64-46FA-A00A-4BCC54337F31}"/>
    <dgm:cxn modelId="{47D7ADB6-38E4-46D6-B863-6A1BD5C54C5D}" type="presOf" srcId="{DEBE57C7-A56A-4340-A585-9B05EC96E3BB}" destId="{692B02EE-801D-4C61-92C6-985AE72B90B1}" srcOrd="0" destOrd="0" presId="urn:microsoft.com/office/officeart/2005/8/layout/chevron1"/>
    <dgm:cxn modelId="{4B9FB4F1-C793-426A-B77B-7C4B870C627B}" type="presParOf" srcId="{692B02EE-801D-4C61-92C6-985AE72B90B1}" destId="{133E05BE-0593-40C1-BAAD-F0D1B481737E}" srcOrd="0" destOrd="0" presId="urn:microsoft.com/office/officeart/2005/8/layout/chevron1"/>
    <dgm:cxn modelId="{01DF8C6D-51C6-4066-8455-456CE316B3DC}" type="presParOf" srcId="{692B02EE-801D-4C61-92C6-985AE72B90B1}" destId="{A90692F0-5BC3-41AC-84CB-77441376CA8A}" srcOrd="1" destOrd="0" presId="urn:microsoft.com/office/officeart/2005/8/layout/chevron1"/>
    <dgm:cxn modelId="{CC2D35E6-6746-41C6-AD9A-9326B3142D93}" type="presParOf" srcId="{692B02EE-801D-4C61-92C6-985AE72B90B1}" destId="{7DC705AF-9F88-4F7B-AD64-2BD42330E8AC}" srcOrd="2" destOrd="0" presId="urn:microsoft.com/office/officeart/2005/8/layout/chevron1"/>
    <dgm:cxn modelId="{955E2EC6-1BCD-4692-9556-59A756BAA104}" type="presParOf" srcId="{692B02EE-801D-4C61-92C6-985AE72B90B1}" destId="{D2AEBE56-2288-4F83-9E94-3EA035F2B766}" srcOrd="3" destOrd="0" presId="urn:microsoft.com/office/officeart/2005/8/layout/chevron1"/>
    <dgm:cxn modelId="{27AB825F-13EC-490F-B70B-1B00A87AE3DA}" type="presParOf" srcId="{692B02EE-801D-4C61-92C6-985AE72B90B1}" destId="{13B6F5C3-D4BF-482C-B1BF-3BD13FF59C5B}" srcOrd="4" destOrd="0" presId="urn:microsoft.com/office/officeart/2005/8/layout/chevron1"/>
    <dgm:cxn modelId="{4450E247-5C54-4A98-8BFD-36529DC9CB02}" type="presParOf" srcId="{692B02EE-801D-4C61-92C6-985AE72B90B1}" destId="{680E7841-7B69-4AFD-BB95-DA04CAE47F1D}" srcOrd="5" destOrd="0" presId="urn:microsoft.com/office/officeart/2005/8/layout/chevron1"/>
    <dgm:cxn modelId="{08F08085-071F-407E-A150-91744136DA73}" type="presParOf" srcId="{692B02EE-801D-4C61-92C6-985AE72B90B1}" destId="{C91B0B66-765E-45C4-B742-6CB6A318FDBB}"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4536A4C2-4E2F-4FD9-86E1-20A0E9142DC7}" type="doc">
      <dgm:prSet loTypeId="urn:microsoft.com/office/officeart/2005/8/layout/vList6" loCatId="list" qsTypeId="urn:microsoft.com/office/officeart/2005/8/quickstyle/3d4" qsCatId="3D" csTypeId="urn:microsoft.com/office/officeart/2005/8/colors/colorful1#1" csCatId="colorful" phldr="1"/>
      <dgm:spPr/>
      <dgm:t>
        <a:bodyPr/>
        <a:lstStyle/>
        <a:p>
          <a:endParaRPr lang="pt-BR"/>
        </a:p>
      </dgm:t>
    </dgm:pt>
    <dgm:pt modelId="{3795D791-489F-42BA-93FD-5733B7A2FFEE}">
      <dgm:prSet phldrT="[Texto]" custT="1"/>
      <dgm:spPr/>
      <dgm:t>
        <a:bodyPr/>
        <a:lstStyle/>
        <a:p>
          <a:r>
            <a:rPr lang="pt-BR" sz="1600" b="1" dirty="0" smtClean="0"/>
            <a:t>GESTÃO</a:t>
          </a:r>
          <a:endParaRPr lang="pt-BR" sz="1600" b="1" dirty="0"/>
        </a:p>
      </dgm:t>
    </dgm:pt>
    <dgm:pt modelId="{B648EB5D-7355-4AB3-A812-90C34FB6AA71}" type="parTrans" cxnId="{7E37F86A-1827-4B09-8C74-E5DBC597FCA7}">
      <dgm:prSet/>
      <dgm:spPr/>
      <dgm:t>
        <a:bodyPr/>
        <a:lstStyle/>
        <a:p>
          <a:endParaRPr lang="pt-BR" sz="1000"/>
        </a:p>
      </dgm:t>
    </dgm:pt>
    <dgm:pt modelId="{BB981242-BA4D-4C98-8E8F-9A3765F567D6}" type="sibTrans" cxnId="{7E37F86A-1827-4B09-8C74-E5DBC597FCA7}">
      <dgm:prSet/>
      <dgm:spPr/>
      <dgm:t>
        <a:bodyPr/>
        <a:lstStyle/>
        <a:p>
          <a:endParaRPr lang="pt-BR" sz="1000"/>
        </a:p>
      </dgm:t>
    </dgm:pt>
    <dgm:pt modelId="{1F11765A-B292-48AA-AF28-1513C29166EA}">
      <dgm:prSet phldrT="[Texto]" custT="1"/>
      <dgm:spPr/>
      <dgm:t>
        <a:bodyPr/>
        <a:lstStyle/>
        <a:p>
          <a:r>
            <a:rPr lang="pt-BR" sz="1000" dirty="0" smtClean="0"/>
            <a:t>Monitoramento, Controle e Melhoria do Projeto</a:t>
          </a:r>
          <a:endParaRPr lang="pt-BR" sz="1000" dirty="0"/>
        </a:p>
      </dgm:t>
    </dgm:pt>
    <dgm:pt modelId="{EB521559-8CDD-4A4D-B623-BB9086436F00}" type="parTrans" cxnId="{D12249C4-173B-4C0F-B45B-A1E92097F3AD}">
      <dgm:prSet/>
      <dgm:spPr/>
      <dgm:t>
        <a:bodyPr/>
        <a:lstStyle/>
        <a:p>
          <a:endParaRPr lang="pt-BR" sz="1000"/>
        </a:p>
      </dgm:t>
    </dgm:pt>
    <dgm:pt modelId="{CB57D963-5240-4280-B6B5-F4CD649A8452}" type="sibTrans" cxnId="{D12249C4-173B-4C0F-B45B-A1E92097F3AD}">
      <dgm:prSet/>
      <dgm:spPr/>
      <dgm:t>
        <a:bodyPr/>
        <a:lstStyle/>
        <a:p>
          <a:endParaRPr lang="pt-BR" sz="1000"/>
        </a:p>
      </dgm:t>
    </dgm:pt>
    <dgm:pt modelId="{9C435E33-A70A-4306-9B01-9941DFDCEB00}">
      <dgm:prSet phldrT="[Texto]" custT="1"/>
      <dgm:spPr/>
      <dgm:t>
        <a:bodyPr/>
        <a:lstStyle/>
        <a:p>
          <a:r>
            <a:rPr lang="pt-BR" sz="1600" b="1" dirty="0" smtClean="0"/>
            <a:t>PROMOÇÃO COMERCIAL</a:t>
          </a:r>
          <a:endParaRPr lang="pt-BR" sz="1600" b="1" dirty="0"/>
        </a:p>
      </dgm:t>
    </dgm:pt>
    <dgm:pt modelId="{6E362AE0-3573-4EBF-A66A-BEE95D214C99}" type="parTrans" cxnId="{4225D8A0-7474-4D34-AF80-9F6A514DAC33}">
      <dgm:prSet/>
      <dgm:spPr/>
      <dgm:t>
        <a:bodyPr/>
        <a:lstStyle/>
        <a:p>
          <a:endParaRPr lang="pt-BR" sz="1000"/>
        </a:p>
      </dgm:t>
    </dgm:pt>
    <dgm:pt modelId="{343109BC-CBF6-4ACB-9C3E-42D53000EFCD}" type="sibTrans" cxnId="{4225D8A0-7474-4D34-AF80-9F6A514DAC33}">
      <dgm:prSet/>
      <dgm:spPr/>
      <dgm:t>
        <a:bodyPr/>
        <a:lstStyle/>
        <a:p>
          <a:endParaRPr lang="pt-BR" sz="1000"/>
        </a:p>
      </dgm:t>
    </dgm:pt>
    <dgm:pt modelId="{93549595-9ED6-4F76-9D0F-1629C06F5E34}">
      <dgm:prSet phldrT="[Texto]" custT="1"/>
      <dgm:spPr/>
      <dgm:t>
        <a:bodyPr/>
        <a:lstStyle/>
        <a:p>
          <a:r>
            <a:rPr lang="pt-BR" sz="1600" b="1" dirty="0" smtClean="0"/>
            <a:t>INTELIGÊNCIA COMERCIAL</a:t>
          </a:r>
          <a:endParaRPr lang="pt-BR" sz="1600" b="1" dirty="0"/>
        </a:p>
      </dgm:t>
    </dgm:pt>
    <dgm:pt modelId="{E5E75990-3B90-4262-B220-439E0B778A1F}" type="parTrans" cxnId="{1CE1949A-FA88-4645-B894-4D9FFF3160F3}">
      <dgm:prSet/>
      <dgm:spPr/>
      <dgm:t>
        <a:bodyPr/>
        <a:lstStyle/>
        <a:p>
          <a:endParaRPr lang="pt-BR" sz="1000"/>
        </a:p>
      </dgm:t>
    </dgm:pt>
    <dgm:pt modelId="{BFB526BC-AE25-4CCB-83E6-0170196CC859}" type="sibTrans" cxnId="{1CE1949A-FA88-4645-B894-4D9FFF3160F3}">
      <dgm:prSet/>
      <dgm:spPr/>
      <dgm:t>
        <a:bodyPr/>
        <a:lstStyle/>
        <a:p>
          <a:endParaRPr lang="pt-BR" sz="1000"/>
        </a:p>
      </dgm:t>
    </dgm:pt>
    <dgm:pt modelId="{3897069E-F318-428F-AE77-17AAD41248E0}">
      <dgm:prSet phldrT="[Texto]" custT="1">
        <dgm:style>
          <a:lnRef idx="2">
            <a:schemeClr val="accent4"/>
          </a:lnRef>
          <a:fillRef idx="1">
            <a:schemeClr val="lt1"/>
          </a:fillRef>
          <a:effectRef idx="0">
            <a:schemeClr val="accent4"/>
          </a:effectRef>
          <a:fontRef idx="minor">
            <a:schemeClr val="dk1"/>
          </a:fontRef>
        </dgm:style>
      </dgm:prSet>
      <dgm:spPr>
        <a:solidFill>
          <a:srgbClr val="7030A0"/>
        </a:solidFill>
        <a:effectLst>
          <a:glow rad="101600">
            <a:schemeClr val="accent4">
              <a:satMod val="175000"/>
              <a:alpha val="40000"/>
            </a:schemeClr>
          </a:glow>
        </a:effectLst>
        <a:scene3d>
          <a:camera prst="orthographicFront"/>
          <a:lightRig rig="chilly" dir="t"/>
        </a:scene3d>
        <a:sp3d>
          <a:bevelT/>
        </a:sp3d>
      </dgm:spPr>
      <dgm:t>
        <a:bodyPr/>
        <a:lstStyle/>
        <a:p>
          <a:r>
            <a:rPr lang="pt-BR" sz="1800" b="1" dirty="0" smtClean="0">
              <a:solidFill>
                <a:schemeClr val="bg1"/>
              </a:solidFill>
            </a:rPr>
            <a:t>DESENVOLVIMENTO EMPRESARIAL</a:t>
          </a:r>
          <a:endParaRPr lang="pt-BR" sz="1800" b="1" dirty="0">
            <a:solidFill>
              <a:schemeClr val="bg1"/>
            </a:solidFill>
          </a:endParaRPr>
        </a:p>
      </dgm:t>
    </dgm:pt>
    <dgm:pt modelId="{6BDDCBD2-5F39-429B-B08A-EBB93D2FB5E8}" type="parTrans" cxnId="{EFAC0627-3F82-4399-9B75-D66E32035B2D}">
      <dgm:prSet/>
      <dgm:spPr/>
      <dgm:t>
        <a:bodyPr/>
        <a:lstStyle/>
        <a:p>
          <a:endParaRPr lang="pt-BR" sz="1000"/>
        </a:p>
      </dgm:t>
    </dgm:pt>
    <dgm:pt modelId="{A777A418-20DB-4FD6-8797-9FA2B070D2FE}" type="sibTrans" cxnId="{EFAC0627-3F82-4399-9B75-D66E32035B2D}">
      <dgm:prSet/>
      <dgm:spPr/>
      <dgm:t>
        <a:bodyPr/>
        <a:lstStyle/>
        <a:p>
          <a:endParaRPr lang="pt-BR" sz="1000"/>
        </a:p>
      </dgm:t>
    </dgm:pt>
    <dgm:pt modelId="{24B8C0BA-0058-43CD-9A02-4616B12F1266}">
      <dgm:prSet phldrT="[Texto]" custT="1"/>
      <dgm:spPr/>
      <dgm:t>
        <a:bodyPr/>
        <a:lstStyle/>
        <a:p>
          <a:r>
            <a:rPr lang="pt-BR" sz="1600" b="1" dirty="0" smtClean="0"/>
            <a:t>CONTROLADORIA</a:t>
          </a:r>
          <a:endParaRPr lang="pt-BR" sz="1600" b="1" dirty="0"/>
        </a:p>
      </dgm:t>
    </dgm:pt>
    <dgm:pt modelId="{CB98531D-341A-499E-ACBF-2E76B7E446E8}" type="parTrans" cxnId="{26741BEE-A731-4CA5-9EBE-0072ABDC0982}">
      <dgm:prSet/>
      <dgm:spPr/>
      <dgm:t>
        <a:bodyPr/>
        <a:lstStyle/>
        <a:p>
          <a:endParaRPr lang="pt-BR" sz="1000"/>
        </a:p>
      </dgm:t>
    </dgm:pt>
    <dgm:pt modelId="{CCB79A09-84E9-4BD5-8E08-9F0152DD061B}" type="sibTrans" cxnId="{26741BEE-A731-4CA5-9EBE-0072ABDC0982}">
      <dgm:prSet/>
      <dgm:spPr/>
      <dgm:t>
        <a:bodyPr/>
        <a:lstStyle/>
        <a:p>
          <a:endParaRPr lang="pt-BR" sz="1000"/>
        </a:p>
      </dgm:t>
    </dgm:pt>
    <dgm:pt modelId="{BEDC20F0-B4A2-40A4-AB3E-506A481D5F62}">
      <dgm:prSet phldrT="[Texto]" custT="1"/>
      <dgm:spPr/>
      <dgm:t>
        <a:bodyPr/>
        <a:lstStyle/>
        <a:p>
          <a:r>
            <a:rPr lang="pt-BR" sz="1600" b="1" dirty="0" smtClean="0"/>
            <a:t>POSICIONAMENTO E IMAGEM</a:t>
          </a:r>
          <a:endParaRPr lang="pt-BR" sz="1600" b="1" dirty="0"/>
        </a:p>
      </dgm:t>
    </dgm:pt>
    <dgm:pt modelId="{D9C3E7C7-A5BF-4155-A5A2-C8123C16C868}" type="parTrans" cxnId="{D8BD68B9-246F-43C5-A0BF-F1B07DDD7791}">
      <dgm:prSet/>
      <dgm:spPr/>
      <dgm:t>
        <a:bodyPr/>
        <a:lstStyle/>
        <a:p>
          <a:endParaRPr lang="pt-BR" sz="1000"/>
        </a:p>
      </dgm:t>
    </dgm:pt>
    <dgm:pt modelId="{6C91C7CE-B883-45DF-A416-6699CF22082C}" type="sibTrans" cxnId="{D8BD68B9-246F-43C5-A0BF-F1B07DDD7791}">
      <dgm:prSet/>
      <dgm:spPr/>
      <dgm:t>
        <a:bodyPr/>
        <a:lstStyle/>
        <a:p>
          <a:endParaRPr lang="pt-BR" sz="1000"/>
        </a:p>
      </dgm:t>
    </dgm:pt>
    <dgm:pt modelId="{80B9C436-281F-4199-B240-AB35C7D9C898}">
      <dgm:prSet phldrT="[Texto]" custT="1"/>
      <dgm:spPr/>
      <dgm:t>
        <a:bodyPr/>
        <a:lstStyle/>
        <a:p>
          <a:r>
            <a:rPr lang="pt-BR" sz="1600" b="1" dirty="0" smtClean="0"/>
            <a:t>RELAÇÕES INTERNACIONAIS</a:t>
          </a:r>
          <a:endParaRPr lang="pt-BR" sz="1600" b="1" dirty="0"/>
        </a:p>
      </dgm:t>
    </dgm:pt>
    <dgm:pt modelId="{49419F31-6EA7-4F07-9DC9-492ABB733E54}" type="parTrans" cxnId="{D06D45F9-ED34-4670-AFBF-D40729BE9464}">
      <dgm:prSet/>
      <dgm:spPr/>
      <dgm:t>
        <a:bodyPr/>
        <a:lstStyle/>
        <a:p>
          <a:endParaRPr lang="pt-BR" sz="1000"/>
        </a:p>
      </dgm:t>
    </dgm:pt>
    <dgm:pt modelId="{38327EA5-E060-49CF-A965-DE3680150A88}" type="sibTrans" cxnId="{D06D45F9-ED34-4670-AFBF-D40729BE9464}">
      <dgm:prSet/>
      <dgm:spPr/>
      <dgm:t>
        <a:bodyPr/>
        <a:lstStyle/>
        <a:p>
          <a:endParaRPr lang="pt-BR" sz="1000"/>
        </a:p>
      </dgm:t>
    </dgm:pt>
    <dgm:pt modelId="{635EE6E5-55F6-46BF-A7B8-F2A882489D25}">
      <dgm:prSet phldrT="[Texto]" custT="1">
        <dgm:style>
          <a:lnRef idx="2">
            <a:schemeClr val="accent2"/>
          </a:lnRef>
          <a:fillRef idx="1">
            <a:schemeClr val="lt1"/>
          </a:fillRef>
          <a:effectRef idx="0">
            <a:schemeClr val="accent2"/>
          </a:effectRef>
          <a:fontRef idx="minor">
            <a:schemeClr val="dk1"/>
          </a:fontRef>
        </dgm:style>
      </dgm:prSet>
      <dgm:spPr>
        <a:solidFill>
          <a:srgbClr val="C00000"/>
        </a:solidFill>
        <a:effectLst>
          <a:glow rad="63500">
            <a:schemeClr val="accent2">
              <a:satMod val="175000"/>
              <a:alpha val="40000"/>
            </a:schemeClr>
          </a:glow>
        </a:effectLst>
        <a:scene3d>
          <a:camera prst="orthographicFront"/>
          <a:lightRig rig="chilly" dir="t"/>
        </a:scene3d>
        <a:sp3d>
          <a:bevelT/>
        </a:sp3d>
      </dgm:spPr>
      <dgm:t>
        <a:bodyPr/>
        <a:lstStyle/>
        <a:p>
          <a:r>
            <a:rPr lang="pt-BR" sz="1800" b="1" dirty="0" smtClean="0">
              <a:solidFill>
                <a:schemeClr val="bg1"/>
              </a:solidFill>
            </a:rPr>
            <a:t>MODA E DESIGN</a:t>
          </a:r>
          <a:endParaRPr lang="pt-BR" sz="1800" b="1" dirty="0">
            <a:solidFill>
              <a:schemeClr val="bg1"/>
            </a:solidFill>
          </a:endParaRPr>
        </a:p>
      </dgm:t>
    </dgm:pt>
    <dgm:pt modelId="{7EF901BE-8902-477D-BE70-24FDF012743B}" type="parTrans" cxnId="{0A33AA44-8959-496A-8806-49D9D7254478}">
      <dgm:prSet/>
      <dgm:spPr/>
      <dgm:t>
        <a:bodyPr/>
        <a:lstStyle/>
        <a:p>
          <a:endParaRPr lang="pt-BR" sz="1000"/>
        </a:p>
      </dgm:t>
    </dgm:pt>
    <dgm:pt modelId="{E8A256EE-DD39-4A73-B518-276C89334E90}" type="sibTrans" cxnId="{0A33AA44-8959-496A-8806-49D9D7254478}">
      <dgm:prSet/>
      <dgm:spPr/>
      <dgm:t>
        <a:bodyPr/>
        <a:lstStyle/>
        <a:p>
          <a:endParaRPr lang="pt-BR" sz="1000"/>
        </a:p>
      </dgm:t>
    </dgm:pt>
    <dgm:pt modelId="{6F35CC77-416E-4E54-B465-488E20BDDA8B}">
      <dgm:prSet phldrT="[Texto]" custT="1">
        <dgm:style>
          <a:lnRef idx="2">
            <a:schemeClr val="accent3"/>
          </a:lnRef>
          <a:fillRef idx="1">
            <a:schemeClr val="lt1"/>
          </a:fillRef>
          <a:effectRef idx="0">
            <a:schemeClr val="accent3"/>
          </a:effectRef>
          <a:fontRef idx="minor">
            <a:schemeClr val="dk1"/>
          </a:fontRef>
        </dgm:style>
      </dgm:prSet>
      <dgm:spPr>
        <a:solidFill>
          <a:srgbClr val="92D050"/>
        </a:solidFill>
        <a:effectLst>
          <a:glow rad="101600">
            <a:schemeClr val="accent3">
              <a:satMod val="175000"/>
              <a:alpha val="40000"/>
            </a:schemeClr>
          </a:glow>
        </a:effectLst>
        <a:scene3d>
          <a:camera prst="orthographicFront"/>
          <a:lightRig rig="chilly" dir="t"/>
        </a:scene3d>
        <a:sp3d>
          <a:bevelT/>
        </a:sp3d>
      </dgm:spPr>
      <dgm:t>
        <a:bodyPr/>
        <a:lstStyle/>
        <a:p>
          <a:r>
            <a:rPr lang="pt-BR" sz="1800" b="1" dirty="0" smtClean="0">
              <a:solidFill>
                <a:schemeClr val="bg1"/>
              </a:solidFill>
            </a:rPr>
            <a:t>INOVAÇÃO E SUSTENTABILIDADE</a:t>
          </a:r>
          <a:endParaRPr lang="pt-BR" sz="1800" b="1" dirty="0">
            <a:solidFill>
              <a:schemeClr val="bg1"/>
            </a:solidFill>
          </a:endParaRPr>
        </a:p>
      </dgm:t>
    </dgm:pt>
    <dgm:pt modelId="{FEB1EC3C-D3D8-403E-B06B-C94026AA3259}" type="parTrans" cxnId="{E3E0D682-62F2-44B4-9D39-93FE82E6C283}">
      <dgm:prSet/>
      <dgm:spPr/>
      <dgm:t>
        <a:bodyPr/>
        <a:lstStyle/>
        <a:p>
          <a:endParaRPr lang="pt-BR" sz="1000"/>
        </a:p>
      </dgm:t>
    </dgm:pt>
    <dgm:pt modelId="{9CA89805-92F8-42C7-A57E-1E2C5A6F3D75}" type="sibTrans" cxnId="{E3E0D682-62F2-44B4-9D39-93FE82E6C283}">
      <dgm:prSet/>
      <dgm:spPr/>
      <dgm:t>
        <a:bodyPr/>
        <a:lstStyle/>
        <a:p>
          <a:endParaRPr lang="pt-BR" sz="1000"/>
        </a:p>
      </dgm:t>
    </dgm:pt>
    <dgm:pt modelId="{59B955BE-BE0E-41F3-80CE-8165CE9CE3A2}">
      <dgm:prSet phldrT="[Texto]" custT="1"/>
      <dgm:spPr/>
      <dgm:t>
        <a:bodyPr/>
        <a:lstStyle/>
        <a:p>
          <a:r>
            <a:rPr lang="pt-BR" sz="1000" dirty="0" smtClean="0"/>
            <a:t>Feiras Internacionais, Projeto Comprador, Missões Comerciais, Projeto Vendedor, Atendimento a Compradores Internacionais, Missões Institucionais Comerciais,, Divulgação de Oportunidades de Negócios, Pop-up </a:t>
          </a:r>
          <a:r>
            <a:rPr lang="pt-BR" sz="1000" dirty="0" err="1" smtClean="0"/>
            <a:t>Store</a:t>
          </a:r>
          <a:endParaRPr lang="pt-BR" sz="1000" dirty="0"/>
        </a:p>
      </dgm:t>
    </dgm:pt>
    <dgm:pt modelId="{F11A5194-AB48-4495-A27A-F40F76809482}" type="parTrans" cxnId="{064C66DF-B8F4-4806-A18D-865AFE470AC0}">
      <dgm:prSet/>
      <dgm:spPr/>
      <dgm:t>
        <a:bodyPr/>
        <a:lstStyle/>
        <a:p>
          <a:endParaRPr lang="pt-BR" sz="1000"/>
        </a:p>
      </dgm:t>
    </dgm:pt>
    <dgm:pt modelId="{75D1356D-C4F1-4FDB-9CEC-101B8194B6CE}" type="sibTrans" cxnId="{064C66DF-B8F4-4806-A18D-865AFE470AC0}">
      <dgm:prSet/>
      <dgm:spPr/>
      <dgm:t>
        <a:bodyPr/>
        <a:lstStyle/>
        <a:p>
          <a:endParaRPr lang="pt-BR" sz="1000"/>
        </a:p>
      </dgm:t>
    </dgm:pt>
    <dgm:pt modelId="{AC21775B-4751-4111-8BDA-4A2CC2F40AA9}">
      <dgm:prSet phldrT="[Texto]" custT="1"/>
      <dgm:spPr/>
      <dgm:t>
        <a:bodyPr/>
        <a:lstStyle/>
        <a:p>
          <a:r>
            <a:rPr lang="pt-BR" sz="1000" dirty="0" smtClean="0"/>
            <a:t>Panorama dos Países, Boletins de Inteligências, Capacitação em IC, Guia do Exportador, Materiais para prospecção de Mercado, Centros de Negócios Apex-Brasil, Guia Texbrasil, Apoio à demanda específica das empresas</a:t>
          </a:r>
          <a:endParaRPr lang="pt-BR" sz="1000" dirty="0"/>
        </a:p>
      </dgm:t>
    </dgm:pt>
    <dgm:pt modelId="{38A36CC5-3856-4CC8-AE4F-3090484E5EBC}" type="parTrans" cxnId="{9473A851-339A-45A8-8E3C-6C8E5149244D}">
      <dgm:prSet/>
      <dgm:spPr/>
      <dgm:t>
        <a:bodyPr/>
        <a:lstStyle/>
        <a:p>
          <a:endParaRPr lang="pt-BR" sz="1000"/>
        </a:p>
      </dgm:t>
    </dgm:pt>
    <dgm:pt modelId="{068278F2-5046-407F-8D89-973813ADA2C5}" type="sibTrans" cxnId="{9473A851-339A-45A8-8E3C-6C8E5149244D}">
      <dgm:prSet/>
      <dgm:spPr/>
      <dgm:t>
        <a:bodyPr/>
        <a:lstStyle/>
        <a:p>
          <a:endParaRPr lang="pt-BR" sz="1000"/>
        </a:p>
      </dgm:t>
    </dgm:pt>
    <dgm:pt modelId="{40C344F6-1622-45B8-87F2-B25DA4109D43}">
      <dgm:prSet phldrT="[Texto]" custT="1"/>
      <dgm:spPr/>
      <dgm:t>
        <a:bodyPr/>
        <a:lstStyle/>
        <a:p>
          <a:r>
            <a:rPr lang="pt-BR" sz="1000" dirty="0" smtClean="0"/>
            <a:t>Press </a:t>
          </a:r>
          <a:r>
            <a:rPr lang="pt-BR" sz="1000" dirty="0" err="1" smtClean="0"/>
            <a:t>Trips</a:t>
          </a:r>
          <a:r>
            <a:rPr lang="pt-BR" sz="1000" dirty="0" smtClean="0"/>
            <a:t>, RP e Assessoria de Imprensa, Site Texbrasil, Mídias Sociais, Fashion </a:t>
          </a:r>
          <a:r>
            <a:rPr lang="pt-BR" sz="1000" dirty="0" err="1" smtClean="0"/>
            <a:t>Guide</a:t>
          </a:r>
          <a:r>
            <a:rPr lang="pt-BR" sz="1000" dirty="0" smtClean="0"/>
            <a:t>, Revistas Digitais Nacional e Internacional, Revista </a:t>
          </a:r>
          <a:r>
            <a:rPr lang="pt-BR" sz="1000" dirty="0" err="1" smtClean="0"/>
            <a:t>impresa</a:t>
          </a:r>
          <a:r>
            <a:rPr lang="pt-BR" sz="1000" dirty="0" smtClean="0"/>
            <a:t> </a:t>
          </a:r>
          <a:r>
            <a:rPr lang="pt-BR" sz="1000" dirty="0" err="1" smtClean="0"/>
            <a:t>trilingue</a:t>
          </a:r>
          <a:r>
            <a:rPr lang="pt-BR" sz="1000" dirty="0" smtClean="0"/>
            <a:t>, E-mails marketing, Vídeos institucionais, Branding, Material Promocional, Campanhas</a:t>
          </a:r>
          <a:endParaRPr lang="pt-BR" sz="1000" dirty="0"/>
        </a:p>
      </dgm:t>
    </dgm:pt>
    <dgm:pt modelId="{7FFFB9F6-5F3F-4996-A3DB-5120AD6B538B}" type="parTrans" cxnId="{31E2ED73-3D41-4377-A19C-6829EF20F6BB}">
      <dgm:prSet/>
      <dgm:spPr/>
      <dgm:t>
        <a:bodyPr/>
        <a:lstStyle/>
        <a:p>
          <a:endParaRPr lang="pt-BR" sz="1000"/>
        </a:p>
      </dgm:t>
    </dgm:pt>
    <dgm:pt modelId="{9AE44BB5-0734-486E-97B9-ADA881D62107}" type="sibTrans" cxnId="{31E2ED73-3D41-4377-A19C-6829EF20F6BB}">
      <dgm:prSet/>
      <dgm:spPr/>
      <dgm:t>
        <a:bodyPr/>
        <a:lstStyle/>
        <a:p>
          <a:endParaRPr lang="pt-BR" sz="1000"/>
        </a:p>
      </dgm:t>
    </dgm:pt>
    <dgm:pt modelId="{24E52005-792B-4FE1-AA39-323C9C665B42}">
      <dgm:prSet phldrT="[Texto]" custT="1"/>
      <dgm:spPr/>
      <dgm:t>
        <a:bodyPr/>
        <a:lstStyle/>
        <a:p>
          <a:r>
            <a:rPr lang="pt-BR" sz="1000" dirty="0" smtClean="0"/>
            <a:t>Acordos comerciais, Missões institucionais governamentais, Monitoramento das regras internacionais de negócios</a:t>
          </a:r>
          <a:endParaRPr lang="pt-BR" sz="1000" dirty="0"/>
        </a:p>
      </dgm:t>
    </dgm:pt>
    <dgm:pt modelId="{E5B3C1DD-0583-4D53-B196-39E5C6318FB3}" type="parTrans" cxnId="{454D3915-9A8E-4AAE-80B0-F7F4E538E833}">
      <dgm:prSet/>
      <dgm:spPr/>
      <dgm:t>
        <a:bodyPr/>
        <a:lstStyle/>
        <a:p>
          <a:endParaRPr lang="pt-BR" sz="1000"/>
        </a:p>
      </dgm:t>
    </dgm:pt>
    <dgm:pt modelId="{7E67C3DA-072A-4503-BA2C-012ADCFD3A73}" type="sibTrans" cxnId="{454D3915-9A8E-4AAE-80B0-F7F4E538E833}">
      <dgm:prSet/>
      <dgm:spPr/>
      <dgm:t>
        <a:bodyPr/>
        <a:lstStyle/>
        <a:p>
          <a:endParaRPr lang="pt-BR" sz="1000"/>
        </a:p>
      </dgm:t>
    </dgm:pt>
    <dgm:pt modelId="{FAEC2FBF-C989-40F0-9A79-FE5762058DA5}">
      <dgm:prSet phldrT="[Texto]" custT="1"/>
      <dgm:spPr>
        <a:scene3d>
          <a:camera prst="orthographicFront"/>
          <a:lightRig rig="chilly" dir="t"/>
        </a:scene3d>
        <a:sp3d z="-12700" extrusionH="1700" prstMaterial="dkEdge">
          <a:bevelT w="25400" h="6350"/>
          <a:bevelB w="0" h="0" prst="convex"/>
        </a:sp3d>
      </dgm:spPr>
      <dgm:t>
        <a:bodyPr/>
        <a:lstStyle/>
        <a:p>
          <a:r>
            <a:rPr lang="pt-BR" sz="1000" dirty="0" smtClean="0"/>
            <a:t>Tendências, comportamento e consumo, Apoio a semanas de moda, Apoio a eventos de design, Novos Estilistas, Escolas de Moda</a:t>
          </a:r>
          <a:endParaRPr lang="pt-BR" sz="1000" dirty="0"/>
        </a:p>
      </dgm:t>
    </dgm:pt>
    <dgm:pt modelId="{760B9B9D-B5C8-4CA2-AF40-7B43691AB86B}" type="parTrans" cxnId="{1DB9C157-F879-44F8-AF9B-241A0D98E318}">
      <dgm:prSet/>
      <dgm:spPr/>
      <dgm:t>
        <a:bodyPr/>
        <a:lstStyle/>
        <a:p>
          <a:endParaRPr lang="pt-BR" sz="1000"/>
        </a:p>
      </dgm:t>
    </dgm:pt>
    <dgm:pt modelId="{45079DAD-7EC9-44E6-9A5F-27385EF26B1A}" type="sibTrans" cxnId="{1DB9C157-F879-44F8-AF9B-241A0D98E318}">
      <dgm:prSet/>
      <dgm:spPr/>
      <dgm:t>
        <a:bodyPr/>
        <a:lstStyle/>
        <a:p>
          <a:endParaRPr lang="pt-BR" sz="1000"/>
        </a:p>
      </dgm:t>
    </dgm:pt>
    <dgm:pt modelId="{8C435B29-FECF-465C-8430-E96A988B0650}">
      <dgm:prSet phldrT="[Texto]" custT="1"/>
      <dgm:spPr>
        <a:scene3d>
          <a:camera prst="orthographicFront"/>
          <a:lightRig rig="chilly" dir="t"/>
        </a:scene3d>
        <a:sp3d z="-12700" extrusionH="1700" prstMaterial="dkEdge">
          <a:bevelT w="25400" h="6350"/>
          <a:bevelB w="0" h="0" prst="convex"/>
        </a:sp3d>
      </dgm:spPr>
      <dgm:t>
        <a:bodyPr/>
        <a:lstStyle/>
        <a:p>
          <a:r>
            <a:rPr lang="pt-BR" sz="1000" dirty="0" err="1" smtClean="0"/>
            <a:t>Inovatex</a:t>
          </a:r>
          <a:r>
            <a:rPr lang="pt-BR" sz="1000" dirty="0" smtClean="0"/>
            <a:t>, Selo Qual</a:t>
          </a:r>
          <a:endParaRPr lang="pt-BR" sz="1000" dirty="0"/>
        </a:p>
      </dgm:t>
    </dgm:pt>
    <dgm:pt modelId="{B07C9FF2-659D-4198-A6D8-EA60EDBB1F97}" type="parTrans" cxnId="{DCA0B875-2431-4B16-9B30-4F9151F544E2}">
      <dgm:prSet/>
      <dgm:spPr/>
      <dgm:t>
        <a:bodyPr/>
        <a:lstStyle/>
        <a:p>
          <a:endParaRPr lang="pt-BR" sz="1000"/>
        </a:p>
      </dgm:t>
    </dgm:pt>
    <dgm:pt modelId="{02C4C7C9-2828-44A9-A1F6-76309ED6EC42}" type="sibTrans" cxnId="{DCA0B875-2431-4B16-9B30-4F9151F544E2}">
      <dgm:prSet/>
      <dgm:spPr/>
      <dgm:t>
        <a:bodyPr/>
        <a:lstStyle/>
        <a:p>
          <a:endParaRPr lang="pt-BR" sz="1000"/>
        </a:p>
      </dgm:t>
    </dgm:pt>
    <dgm:pt modelId="{FAF24498-8E07-43AA-8E56-8AC8C2F284E7}">
      <dgm:prSet phldrT="[Texto]" custT="1"/>
      <dgm:spPr>
        <a:scene3d>
          <a:camera prst="orthographicFront"/>
          <a:lightRig rig="chilly" dir="t"/>
        </a:scene3d>
        <a:sp3d z="-12700" extrusionH="1700" prstMaterial="dkEdge">
          <a:bevelT w="25400" h="6350"/>
          <a:bevelB w="0" h="0" prst="convex"/>
        </a:sp3d>
      </dgm:spPr>
      <dgm:t>
        <a:bodyPr/>
        <a:lstStyle/>
        <a:p>
          <a:r>
            <a:rPr lang="pt-BR" sz="1000" dirty="0" smtClean="0"/>
            <a:t>Segmentação, Capacitação, CRM, Gerenciamento </a:t>
          </a:r>
          <a:r>
            <a:rPr lang="pt-BR" sz="1000" dirty="0" err="1" smtClean="0"/>
            <a:t>deTerceirizados</a:t>
          </a:r>
          <a:r>
            <a:rPr lang="pt-BR" sz="1000" dirty="0" smtClean="0"/>
            <a:t>, Projetos de Internacionalização, Relacionamento</a:t>
          </a:r>
          <a:endParaRPr lang="pt-BR" sz="1000" dirty="0"/>
        </a:p>
      </dgm:t>
    </dgm:pt>
    <dgm:pt modelId="{0402C5B3-7F35-48A8-8754-3B3BD24BD67B}" type="parTrans" cxnId="{E237EDA8-F5C5-43D8-8564-4FEA571C61A7}">
      <dgm:prSet/>
      <dgm:spPr/>
      <dgm:t>
        <a:bodyPr/>
        <a:lstStyle/>
        <a:p>
          <a:endParaRPr lang="pt-BR" sz="1000"/>
        </a:p>
      </dgm:t>
    </dgm:pt>
    <dgm:pt modelId="{FD841F4F-7A02-4915-8A73-33D0B4671400}" type="sibTrans" cxnId="{E237EDA8-F5C5-43D8-8564-4FEA571C61A7}">
      <dgm:prSet/>
      <dgm:spPr/>
      <dgm:t>
        <a:bodyPr/>
        <a:lstStyle/>
        <a:p>
          <a:endParaRPr lang="pt-BR" sz="1000"/>
        </a:p>
      </dgm:t>
    </dgm:pt>
    <dgm:pt modelId="{24B8A0C7-6734-441E-91CE-7E9ADFAC7BE7}">
      <dgm:prSet phldrT="[Texto]" custT="1"/>
      <dgm:spPr/>
      <dgm:t>
        <a:bodyPr/>
        <a:lstStyle/>
        <a:p>
          <a:r>
            <a:rPr lang="pt-BR" sz="1000" dirty="0" smtClean="0"/>
            <a:t>Controle da documentação, da contrapartida  e dos Relatórios Operacionais, Classificação e lançamento das despesas, Planejamento e Controle do Orçamento, Prestação de Contas</a:t>
          </a:r>
          <a:endParaRPr lang="pt-BR" sz="1000" dirty="0"/>
        </a:p>
      </dgm:t>
    </dgm:pt>
    <dgm:pt modelId="{5A17BD08-CCDC-48BB-8199-4823D7544438}" type="parTrans" cxnId="{42A83693-76B0-47E2-926E-C0F97BAAB64F}">
      <dgm:prSet/>
      <dgm:spPr/>
      <dgm:t>
        <a:bodyPr/>
        <a:lstStyle/>
        <a:p>
          <a:endParaRPr lang="pt-BR" sz="1000"/>
        </a:p>
      </dgm:t>
    </dgm:pt>
    <dgm:pt modelId="{0CEB3224-AB35-48A4-894A-25ED9C3D3037}" type="sibTrans" cxnId="{42A83693-76B0-47E2-926E-C0F97BAAB64F}">
      <dgm:prSet/>
      <dgm:spPr/>
      <dgm:t>
        <a:bodyPr/>
        <a:lstStyle/>
        <a:p>
          <a:endParaRPr lang="pt-BR" sz="1000"/>
        </a:p>
      </dgm:t>
    </dgm:pt>
    <dgm:pt modelId="{35B57161-4D60-4AB2-A62C-4689B2059EF5}">
      <dgm:prSet phldrT="[Texto]" custT="1"/>
      <dgm:spPr/>
      <dgm:t>
        <a:bodyPr/>
        <a:lstStyle/>
        <a:p>
          <a:r>
            <a:rPr lang="pt-BR" sz="1000" dirty="0" smtClean="0"/>
            <a:t>Articulação, Desenvolvimento de Parcerias, Captação</a:t>
          </a:r>
          <a:endParaRPr lang="pt-BR" sz="1000" dirty="0"/>
        </a:p>
      </dgm:t>
    </dgm:pt>
    <dgm:pt modelId="{85FBF11B-71A2-4B77-951C-7A5F0813F037}" type="parTrans" cxnId="{F1DBB17C-C8AB-4B0E-9015-9BE5E65C723B}">
      <dgm:prSet/>
      <dgm:spPr/>
      <dgm:t>
        <a:bodyPr/>
        <a:lstStyle/>
        <a:p>
          <a:endParaRPr lang="pt-BR"/>
        </a:p>
      </dgm:t>
    </dgm:pt>
    <dgm:pt modelId="{DBA59BDB-A945-4765-A2E0-4B0F77AEA667}" type="sibTrans" cxnId="{F1DBB17C-C8AB-4B0E-9015-9BE5E65C723B}">
      <dgm:prSet/>
      <dgm:spPr/>
      <dgm:t>
        <a:bodyPr/>
        <a:lstStyle/>
        <a:p>
          <a:endParaRPr lang="pt-BR"/>
        </a:p>
      </dgm:t>
    </dgm:pt>
    <dgm:pt modelId="{646FEABB-413C-488D-A283-FB1A46E3D000}" type="pres">
      <dgm:prSet presAssocID="{4536A4C2-4E2F-4FD9-86E1-20A0E9142DC7}" presName="Name0" presStyleCnt="0">
        <dgm:presLayoutVars>
          <dgm:dir/>
          <dgm:animLvl val="lvl"/>
          <dgm:resizeHandles/>
        </dgm:presLayoutVars>
      </dgm:prSet>
      <dgm:spPr/>
      <dgm:t>
        <a:bodyPr/>
        <a:lstStyle/>
        <a:p>
          <a:endParaRPr lang="pt-BR"/>
        </a:p>
      </dgm:t>
    </dgm:pt>
    <dgm:pt modelId="{C9284FD4-1A77-45F9-8A05-60D37449691E}" type="pres">
      <dgm:prSet presAssocID="{3795D791-489F-42BA-93FD-5733B7A2FFEE}" presName="linNode" presStyleCnt="0"/>
      <dgm:spPr/>
      <dgm:t>
        <a:bodyPr/>
        <a:lstStyle/>
        <a:p>
          <a:endParaRPr lang="pt-BR"/>
        </a:p>
      </dgm:t>
    </dgm:pt>
    <dgm:pt modelId="{3214FE82-2DC5-4E0C-A5B9-CD45A8EE19CA}" type="pres">
      <dgm:prSet presAssocID="{3795D791-489F-42BA-93FD-5733B7A2FFEE}" presName="parentShp" presStyleLbl="node1" presStyleIdx="0" presStyleCnt="9">
        <dgm:presLayoutVars>
          <dgm:bulletEnabled val="1"/>
        </dgm:presLayoutVars>
      </dgm:prSet>
      <dgm:spPr/>
      <dgm:t>
        <a:bodyPr/>
        <a:lstStyle/>
        <a:p>
          <a:endParaRPr lang="pt-BR"/>
        </a:p>
      </dgm:t>
    </dgm:pt>
    <dgm:pt modelId="{C11D1B52-FEF4-4AC9-9811-6089F753163D}" type="pres">
      <dgm:prSet presAssocID="{3795D791-489F-42BA-93FD-5733B7A2FFEE}" presName="childShp" presStyleLbl="bgAccFollowNode1" presStyleIdx="0" presStyleCnt="9">
        <dgm:presLayoutVars>
          <dgm:bulletEnabled val="1"/>
        </dgm:presLayoutVars>
      </dgm:prSet>
      <dgm:spPr/>
      <dgm:t>
        <a:bodyPr/>
        <a:lstStyle/>
        <a:p>
          <a:endParaRPr lang="pt-BR"/>
        </a:p>
      </dgm:t>
    </dgm:pt>
    <dgm:pt modelId="{DBDBA8B4-1140-48C2-897A-6F3671D2623D}" type="pres">
      <dgm:prSet presAssocID="{BB981242-BA4D-4C98-8E8F-9A3765F567D6}" presName="spacing" presStyleCnt="0"/>
      <dgm:spPr/>
      <dgm:t>
        <a:bodyPr/>
        <a:lstStyle/>
        <a:p>
          <a:endParaRPr lang="pt-BR"/>
        </a:p>
      </dgm:t>
    </dgm:pt>
    <dgm:pt modelId="{28273DC7-AADE-4939-A60D-1E38B717E095}" type="pres">
      <dgm:prSet presAssocID="{9C435E33-A70A-4306-9B01-9941DFDCEB00}" presName="linNode" presStyleCnt="0"/>
      <dgm:spPr/>
      <dgm:t>
        <a:bodyPr/>
        <a:lstStyle/>
        <a:p>
          <a:endParaRPr lang="pt-BR"/>
        </a:p>
      </dgm:t>
    </dgm:pt>
    <dgm:pt modelId="{2C20903D-6AB7-4F89-9559-BCA3A2B39CFB}" type="pres">
      <dgm:prSet presAssocID="{9C435E33-A70A-4306-9B01-9941DFDCEB00}" presName="parentShp" presStyleLbl="node1" presStyleIdx="1" presStyleCnt="9">
        <dgm:presLayoutVars>
          <dgm:bulletEnabled val="1"/>
        </dgm:presLayoutVars>
      </dgm:prSet>
      <dgm:spPr/>
      <dgm:t>
        <a:bodyPr/>
        <a:lstStyle/>
        <a:p>
          <a:endParaRPr lang="pt-BR"/>
        </a:p>
      </dgm:t>
    </dgm:pt>
    <dgm:pt modelId="{3DFF6AC0-B6D0-4296-8A6F-ED3FE27966AD}" type="pres">
      <dgm:prSet presAssocID="{9C435E33-A70A-4306-9B01-9941DFDCEB00}" presName="childShp" presStyleLbl="bgAccFollowNode1" presStyleIdx="1" presStyleCnt="9" custLinFactNeighborX="-862" custLinFactNeighborY="5654">
        <dgm:presLayoutVars>
          <dgm:bulletEnabled val="1"/>
        </dgm:presLayoutVars>
      </dgm:prSet>
      <dgm:spPr/>
      <dgm:t>
        <a:bodyPr/>
        <a:lstStyle/>
        <a:p>
          <a:endParaRPr lang="pt-BR"/>
        </a:p>
      </dgm:t>
    </dgm:pt>
    <dgm:pt modelId="{5D9A9BB4-0926-4F9A-B384-328457713338}" type="pres">
      <dgm:prSet presAssocID="{343109BC-CBF6-4ACB-9C3E-42D53000EFCD}" presName="spacing" presStyleCnt="0"/>
      <dgm:spPr/>
      <dgm:t>
        <a:bodyPr/>
        <a:lstStyle/>
        <a:p>
          <a:endParaRPr lang="pt-BR"/>
        </a:p>
      </dgm:t>
    </dgm:pt>
    <dgm:pt modelId="{E9BAD75C-967C-4EC0-90CB-975936A4161F}" type="pres">
      <dgm:prSet presAssocID="{93549595-9ED6-4F76-9D0F-1629C06F5E34}" presName="linNode" presStyleCnt="0"/>
      <dgm:spPr/>
      <dgm:t>
        <a:bodyPr/>
        <a:lstStyle/>
        <a:p>
          <a:endParaRPr lang="pt-BR"/>
        </a:p>
      </dgm:t>
    </dgm:pt>
    <dgm:pt modelId="{9296A714-3DA8-42C9-A7A6-466D02603B54}" type="pres">
      <dgm:prSet presAssocID="{93549595-9ED6-4F76-9D0F-1629C06F5E34}" presName="parentShp" presStyleLbl="node1" presStyleIdx="2" presStyleCnt="9">
        <dgm:presLayoutVars>
          <dgm:bulletEnabled val="1"/>
        </dgm:presLayoutVars>
      </dgm:prSet>
      <dgm:spPr/>
      <dgm:t>
        <a:bodyPr/>
        <a:lstStyle/>
        <a:p>
          <a:endParaRPr lang="pt-BR"/>
        </a:p>
      </dgm:t>
    </dgm:pt>
    <dgm:pt modelId="{F6D76838-4FBB-4F8C-A1F5-BE8B0C3F12E1}" type="pres">
      <dgm:prSet presAssocID="{93549595-9ED6-4F76-9D0F-1629C06F5E34}" presName="childShp" presStyleLbl="bgAccFollowNode1" presStyleIdx="2" presStyleCnt="9">
        <dgm:presLayoutVars>
          <dgm:bulletEnabled val="1"/>
        </dgm:presLayoutVars>
      </dgm:prSet>
      <dgm:spPr/>
      <dgm:t>
        <a:bodyPr/>
        <a:lstStyle/>
        <a:p>
          <a:endParaRPr lang="pt-BR"/>
        </a:p>
      </dgm:t>
    </dgm:pt>
    <dgm:pt modelId="{97A40EC3-4152-4815-8BB0-A3FE4953C1E1}" type="pres">
      <dgm:prSet presAssocID="{BFB526BC-AE25-4CCB-83E6-0170196CC859}" presName="spacing" presStyleCnt="0"/>
      <dgm:spPr/>
      <dgm:t>
        <a:bodyPr/>
        <a:lstStyle/>
        <a:p>
          <a:endParaRPr lang="pt-BR"/>
        </a:p>
      </dgm:t>
    </dgm:pt>
    <dgm:pt modelId="{B75DED52-2491-494D-B44B-57B4A0214B1D}" type="pres">
      <dgm:prSet presAssocID="{BEDC20F0-B4A2-40A4-AB3E-506A481D5F62}" presName="linNode" presStyleCnt="0"/>
      <dgm:spPr/>
      <dgm:t>
        <a:bodyPr/>
        <a:lstStyle/>
        <a:p>
          <a:endParaRPr lang="pt-BR"/>
        </a:p>
      </dgm:t>
    </dgm:pt>
    <dgm:pt modelId="{522F7106-6ECD-4146-A458-E2DB8DA1F038}" type="pres">
      <dgm:prSet presAssocID="{BEDC20F0-B4A2-40A4-AB3E-506A481D5F62}" presName="parentShp" presStyleLbl="node1" presStyleIdx="3" presStyleCnt="9">
        <dgm:presLayoutVars>
          <dgm:bulletEnabled val="1"/>
        </dgm:presLayoutVars>
      </dgm:prSet>
      <dgm:spPr/>
      <dgm:t>
        <a:bodyPr/>
        <a:lstStyle/>
        <a:p>
          <a:endParaRPr lang="pt-BR"/>
        </a:p>
      </dgm:t>
    </dgm:pt>
    <dgm:pt modelId="{B3B8E760-9EA0-4BC8-9A49-617DDF290C18}" type="pres">
      <dgm:prSet presAssocID="{BEDC20F0-B4A2-40A4-AB3E-506A481D5F62}" presName="childShp" presStyleLbl="bgAccFollowNode1" presStyleIdx="3" presStyleCnt="9">
        <dgm:presLayoutVars>
          <dgm:bulletEnabled val="1"/>
        </dgm:presLayoutVars>
      </dgm:prSet>
      <dgm:spPr/>
      <dgm:t>
        <a:bodyPr/>
        <a:lstStyle/>
        <a:p>
          <a:endParaRPr lang="pt-BR"/>
        </a:p>
      </dgm:t>
    </dgm:pt>
    <dgm:pt modelId="{F5F1717A-0DE5-40FD-93A8-0AE6EE4A7227}" type="pres">
      <dgm:prSet presAssocID="{6C91C7CE-B883-45DF-A416-6699CF22082C}" presName="spacing" presStyleCnt="0"/>
      <dgm:spPr/>
      <dgm:t>
        <a:bodyPr/>
        <a:lstStyle/>
        <a:p>
          <a:endParaRPr lang="pt-BR"/>
        </a:p>
      </dgm:t>
    </dgm:pt>
    <dgm:pt modelId="{F44C436A-EE93-4159-851A-E21000D172F7}" type="pres">
      <dgm:prSet presAssocID="{80B9C436-281F-4199-B240-AB35C7D9C898}" presName="linNode" presStyleCnt="0"/>
      <dgm:spPr/>
      <dgm:t>
        <a:bodyPr/>
        <a:lstStyle/>
        <a:p>
          <a:endParaRPr lang="pt-BR"/>
        </a:p>
      </dgm:t>
    </dgm:pt>
    <dgm:pt modelId="{37DA6166-C7C1-4740-9377-A69749AC6DEC}" type="pres">
      <dgm:prSet presAssocID="{80B9C436-281F-4199-B240-AB35C7D9C898}" presName="parentShp" presStyleLbl="node1" presStyleIdx="4" presStyleCnt="9" custLinFactNeighborY="-243">
        <dgm:presLayoutVars>
          <dgm:bulletEnabled val="1"/>
        </dgm:presLayoutVars>
      </dgm:prSet>
      <dgm:spPr/>
      <dgm:t>
        <a:bodyPr/>
        <a:lstStyle/>
        <a:p>
          <a:endParaRPr lang="pt-BR"/>
        </a:p>
      </dgm:t>
    </dgm:pt>
    <dgm:pt modelId="{A7D01BEF-84AE-43DA-987B-83B0BE09C0D9}" type="pres">
      <dgm:prSet presAssocID="{80B9C436-281F-4199-B240-AB35C7D9C898}" presName="childShp" presStyleLbl="bgAccFollowNode1" presStyleIdx="4" presStyleCnt="9">
        <dgm:presLayoutVars>
          <dgm:bulletEnabled val="1"/>
        </dgm:presLayoutVars>
      </dgm:prSet>
      <dgm:spPr/>
      <dgm:t>
        <a:bodyPr/>
        <a:lstStyle/>
        <a:p>
          <a:endParaRPr lang="pt-BR"/>
        </a:p>
      </dgm:t>
    </dgm:pt>
    <dgm:pt modelId="{0F71E92C-9498-4A96-A274-1D98AB73B6E3}" type="pres">
      <dgm:prSet presAssocID="{38327EA5-E060-49CF-A965-DE3680150A88}" presName="spacing" presStyleCnt="0"/>
      <dgm:spPr/>
      <dgm:t>
        <a:bodyPr/>
        <a:lstStyle/>
        <a:p>
          <a:endParaRPr lang="pt-BR"/>
        </a:p>
      </dgm:t>
    </dgm:pt>
    <dgm:pt modelId="{30A22D57-0E40-44DB-93B7-9F524D0D9725}" type="pres">
      <dgm:prSet presAssocID="{635EE6E5-55F6-46BF-A7B8-F2A882489D25}" presName="linNode" presStyleCnt="0"/>
      <dgm:spPr/>
      <dgm:t>
        <a:bodyPr/>
        <a:lstStyle/>
        <a:p>
          <a:endParaRPr lang="pt-BR"/>
        </a:p>
      </dgm:t>
    </dgm:pt>
    <dgm:pt modelId="{6B47C837-BA06-405B-8DDF-5AE5FA5BEF28}" type="pres">
      <dgm:prSet presAssocID="{635EE6E5-55F6-46BF-A7B8-F2A882489D25}" presName="parentShp" presStyleLbl="node1" presStyleIdx="5" presStyleCnt="9">
        <dgm:presLayoutVars>
          <dgm:bulletEnabled val="1"/>
        </dgm:presLayoutVars>
      </dgm:prSet>
      <dgm:spPr/>
      <dgm:t>
        <a:bodyPr/>
        <a:lstStyle/>
        <a:p>
          <a:endParaRPr lang="pt-BR"/>
        </a:p>
      </dgm:t>
    </dgm:pt>
    <dgm:pt modelId="{F6831860-5AF8-47C0-B6FD-2E1A462B0B8E}" type="pres">
      <dgm:prSet presAssocID="{635EE6E5-55F6-46BF-A7B8-F2A882489D25}" presName="childShp" presStyleLbl="bgAccFollowNode1" presStyleIdx="5" presStyleCnt="9">
        <dgm:presLayoutVars>
          <dgm:bulletEnabled val="1"/>
        </dgm:presLayoutVars>
      </dgm:prSet>
      <dgm:spPr/>
      <dgm:t>
        <a:bodyPr/>
        <a:lstStyle/>
        <a:p>
          <a:endParaRPr lang="pt-BR"/>
        </a:p>
      </dgm:t>
    </dgm:pt>
    <dgm:pt modelId="{A9FB2835-0965-4594-91FE-CCA8E536022F}" type="pres">
      <dgm:prSet presAssocID="{E8A256EE-DD39-4A73-B518-276C89334E90}" presName="spacing" presStyleCnt="0"/>
      <dgm:spPr/>
      <dgm:t>
        <a:bodyPr/>
        <a:lstStyle/>
        <a:p>
          <a:endParaRPr lang="pt-BR"/>
        </a:p>
      </dgm:t>
    </dgm:pt>
    <dgm:pt modelId="{15F12474-82F4-4B91-B49F-53956D945AD8}" type="pres">
      <dgm:prSet presAssocID="{6F35CC77-416E-4E54-B465-488E20BDDA8B}" presName="linNode" presStyleCnt="0"/>
      <dgm:spPr/>
      <dgm:t>
        <a:bodyPr/>
        <a:lstStyle/>
        <a:p>
          <a:endParaRPr lang="pt-BR"/>
        </a:p>
      </dgm:t>
    </dgm:pt>
    <dgm:pt modelId="{953923F1-211F-4D00-B8C0-40F6085D4C56}" type="pres">
      <dgm:prSet presAssocID="{6F35CC77-416E-4E54-B465-488E20BDDA8B}" presName="parentShp" presStyleLbl="node1" presStyleIdx="6" presStyleCnt="9">
        <dgm:presLayoutVars>
          <dgm:bulletEnabled val="1"/>
        </dgm:presLayoutVars>
      </dgm:prSet>
      <dgm:spPr/>
      <dgm:t>
        <a:bodyPr/>
        <a:lstStyle/>
        <a:p>
          <a:endParaRPr lang="pt-BR"/>
        </a:p>
      </dgm:t>
    </dgm:pt>
    <dgm:pt modelId="{A540131A-149D-483F-BB83-E31393F03C95}" type="pres">
      <dgm:prSet presAssocID="{6F35CC77-416E-4E54-B465-488E20BDDA8B}" presName="childShp" presStyleLbl="bgAccFollowNode1" presStyleIdx="6" presStyleCnt="9">
        <dgm:presLayoutVars>
          <dgm:bulletEnabled val="1"/>
        </dgm:presLayoutVars>
      </dgm:prSet>
      <dgm:spPr/>
      <dgm:t>
        <a:bodyPr/>
        <a:lstStyle/>
        <a:p>
          <a:endParaRPr lang="pt-BR"/>
        </a:p>
      </dgm:t>
    </dgm:pt>
    <dgm:pt modelId="{7B2B4A14-12DD-4F54-8294-BECAB117D72C}" type="pres">
      <dgm:prSet presAssocID="{9CA89805-92F8-42C7-A57E-1E2C5A6F3D75}" presName="spacing" presStyleCnt="0"/>
      <dgm:spPr/>
      <dgm:t>
        <a:bodyPr/>
        <a:lstStyle/>
        <a:p>
          <a:endParaRPr lang="pt-BR"/>
        </a:p>
      </dgm:t>
    </dgm:pt>
    <dgm:pt modelId="{12296BED-3004-4A50-8D29-47DBEE5E1797}" type="pres">
      <dgm:prSet presAssocID="{3897069E-F318-428F-AE77-17AAD41248E0}" presName="linNode" presStyleCnt="0"/>
      <dgm:spPr/>
      <dgm:t>
        <a:bodyPr/>
        <a:lstStyle/>
        <a:p>
          <a:endParaRPr lang="pt-BR"/>
        </a:p>
      </dgm:t>
    </dgm:pt>
    <dgm:pt modelId="{30BFDC3E-4706-4C4A-AC6E-1A4D8F0DD75D}" type="pres">
      <dgm:prSet presAssocID="{3897069E-F318-428F-AE77-17AAD41248E0}" presName="parentShp" presStyleLbl="node1" presStyleIdx="7" presStyleCnt="9">
        <dgm:presLayoutVars>
          <dgm:bulletEnabled val="1"/>
        </dgm:presLayoutVars>
      </dgm:prSet>
      <dgm:spPr/>
      <dgm:t>
        <a:bodyPr/>
        <a:lstStyle/>
        <a:p>
          <a:endParaRPr lang="pt-BR"/>
        </a:p>
      </dgm:t>
    </dgm:pt>
    <dgm:pt modelId="{59E8EC3F-A110-4B08-BB68-452B904CC310}" type="pres">
      <dgm:prSet presAssocID="{3897069E-F318-428F-AE77-17AAD41248E0}" presName="childShp" presStyleLbl="bgAccFollowNode1" presStyleIdx="7" presStyleCnt="9">
        <dgm:presLayoutVars>
          <dgm:bulletEnabled val="1"/>
        </dgm:presLayoutVars>
      </dgm:prSet>
      <dgm:spPr/>
      <dgm:t>
        <a:bodyPr/>
        <a:lstStyle/>
        <a:p>
          <a:endParaRPr lang="pt-BR"/>
        </a:p>
      </dgm:t>
    </dgm:pt>
    <dgm:pt modelId="{0129B1DE-A154-4BBB-A528-98FCD4F6A151}" type="pres">
      <dgm:prSet presAssocID="{A777A418-20DB-4FD6-8797-9FA2B070D2FE}" presName="spacing" presStyleCnt="0"/>
      <dgm:spPr/>
      <dgm:t>
        <a:bodyPr/>
        <a:lstStyle/>
        <a:p>
          <a:endParaRPr lang="pt-BR"/>
        </a:p>
      </dgm:t>
    </dgm:pt>
    <dgm:pt modelId="{86B00BD5-6678-4493-BBC2-20B0438176F9}" type="pres">
      <dgm:prSet presAssocID="{24B8C0BA-0058-43CD-9A02-4616B12F1266}" presName="linNode" presStyleCnt="0"/>
      <dgm:spPr/>
      <dgm:t>
        <a:bodyPr/>
        <a:lstStyle/>
        <a:p>
          <a:endParaRPr lang="pt-BR"/>
        </a:p>
      </dgm:t>
    </dgm:pt>
    <dgm:pt modelId="{335EFE58-9AAE-448D-BC94-9B7345AF24B9}" type="pres">
      <dgm:prSet presAssocID="{24B8C0BA-0058-43CD-9A02-4616B12F1266}" presName="parentShp" presStyleLbl="node1" presStyleIdx="8" presStyleCnt="9">
        <dgm:presLayoutVars>
          <dgm:bulletEnabled val="1"/>
        </dgm:presLayoutVars>
      </dgm:prSet>
      <dgm:spPr/>
      <dgm:t>
        <a:bodyPr/>
        <a:lstStyle/>
        <a:p>
          <a:endParaRPr lang="pt-BR"/>
        </a:p>
      </dgm:t>
    </dgm:pt>
    <dgm:pt modelId="{435FCE0B-695F-4A2D-844A-74C4086158EE}" type="pres">
      <dgm:prSet presAssocID="{24B8C0BA-0058-43CD-9A02-4616B12F1266}" presName="childShp" presStyleLbl="bgAccFollowNode1" presStyleIdx="8" presStyleCnt="9">
        <dgm:presLayoutVars>
          <dgm:bulletEnabled val="1"/>
        </dgm:presLayoutVars>
      </dgm:prSet>
      <dgm:spPr/>
      <dgm:t>
        <a:bodyPr/>
        <a:lstStyle/>
        <a:p>
          <a:endParaRPr lang="pt-BR"/>
        </a:p>
      </dgm:t>
    </dgm:pt>
  </dgm:ptLst>
  <dgm:cxnLst>
    <dgm:cxn modelId="{48763B1D-9FAB-4C2E-9EDD-3087B7487CBC}" type="presOf" srcId="{40C344F6-1622-45B8-87F2-B25DA4109D43}" destId="{B3B8E760-9EA0-4BC8-9A49-617DDF290C18}" srcOrd="0" destOrd="0" presId="urn:microsoft.com/office/officeart/2005/8/layout/vList6"/>
    <dgm:cxn modelId="{0A33AA44-8959-496A-8806-49D9D7254478}" srcId="{4536A4C2-4E2F-4FD9-86E1-20A0E9142DC7}" destId="{635EE6E5-55F6-46BF-A7B8-F2A882489D25}" srcOrd="5" destOrd="0" parTransId="{7EF901BE-8902-477D-BE70-24FDF012743B}" sibTransId="{E8A256EE-DD39-4A73-B518-276C89334E90}"/>
    <dgm:cxn modelId="{EAD08013-FF2F-471F-8A75-2E52D08B7378}" type="presOf" srcId="{24B8C0BA-0058-43CD-9A02-4616B12F1266}" destId="{335EFE58-9AAE-448D-BC94-9B7345AF24B9}" srcOrd="0" destOrd="0" presId="urn:microsoft.com/office/officeart/2005/8/layout/vList6"/>
    <dgm:cxn modelId="{CF734801-9F13-40CC-8900-BC231E868688}" type="presOf" srcId="{FAEC2FBF-C989-40F0-9A79-FE5762058DA5}" destId="{F6831860-5AF8-47C0-B6FD-2E1A462B0B8E}" srcOrd="0" destOrd="0" presId="urn:microsoft.com/office/officeart/2005/8/layout/vList6"/>
    <dgm:cxn modelId="{D4909B71-8594-41FC-961E-05FB1B0CE29B}" type="presOf" srcId="{1F11765A-B292-48AA-AF28-1513C29166EA}" destId="{C11D1B52-FEF4-4AC9-9811-6089F753163D}" srcOrd="0" destOrd="0" presId="urn:microsoft.com/office/officeart/2005/8/layout/vList6"/>
    <dgm:cxn modelId="{F1DBB17C-C8AB-4B0E-9015-9BE5E65C723B}" srcId="{3795D791-489F-42BA-93FD-5733B7A2FFEE}" destId="{35B57161-4D60-4AB2-A62C-4689B2059EF5}" srcOrd="1" destOrd="0" parTransId="{85FBF11B-71A2-4B77-951C-7A5F0813F037}" sibTransId="{DBA59BDB-A945-4765-A2E0-4B0F77AEA667}"/>
    <dgm:cxn modelId="{00CC0BBF-C458-4DAC-B183-2B675087D806}" type="presOf" srcId="{59B955BE-BE0E-41F3-80CE-8165CE9CE3A2}" destId="{3DFF6AC0-B6D0-4296-8A6F-ED3FE27966AD}" srcOrd="0" destOrd="0" presId="urn:microsoft.com/office/officeart/2005/8/layout/vList6"/>
    <dgm:cxn modelId="{4225D8A0-7474-4D34-AF80-9F6A514DAC33}" srcId="{4536A4C2-4E2F-4FD9-86E1-20A0E9142DC7}" destId="{9C435E33-A70A-4306-9B01-9941DFDCEB00}" srcOrd="1" destOrd="0" parTransId="{6E362AE0-3573-4EBF-A66A-BEE95D214C99}" sibTransId="{343109BC-CBF6-4ACB-9C3E-42D53000EFCD}"/>
    <dgm:cxn modelId="{D12249C4-173B-4C0F-B45B-A1E92097F3AD}" srcId="{3795D791-489F-42BA-93FD-5733B7A2FFEE}" destId="{1F11765A-B292-48AA-AF28-1513C29166EA}" srcOrd="0" destOrd="0" parTransId="{EB521559-8CDD-4A4D-B623-BB9086436F00}" sibTransId="{CB57D963-5240-4280-B6B5-F4CD649A8452}"/>
    <dgm:cxn modelId="{E237EDA8-F5C5-43D8-8564-4FEA571C61A7}" srcId="{3897069E-F318-428F-AE77-17AAD41248E0}" destId="{FAF24498-8E07-43AA-8E56-8AC8C2F284E7}" srcOrd="0" destOrd="0" parTransId="{0402C5B3-7F35-48A8-8754-3B3BD24BD67B}" sibTransId="{FD841F4F-7A02-4915-8A73-33D0B4671400}"/>
    <dgm:cxn modelId="{BFCFF6FD-0FE9-4A89-9827-B968761CACA6}" type="presOf" srcId="{AC21775B-4751-4111-8BDA-4A2CC2F40AA9}" destId="{F6D76838-4FBB-4F8C-A1F5-BE8B0C3F12E1}" srcOrd="0" destOrd="0" presId="urn:microsoft.com/office/officeart/2005/8/layout/vList6"/>
    <dgm:cxn modelId="{D0C39AAE-F0F2-49C8-91B9-37604386C2B2}" type="presOf" srcId="{35B57161-4D60-4AB2-A62C-4689B2059EF5}" destId="{C11D1B52-FEF4-4AC9-9811-6089F753163D}" srcOrd="0" destOrd="1" presId="urn:microsoft.com/office/officeart/2005/8/layout/vList6"/>
    <dgm:cxn modelId="{E3E0D682-62F2-44B4-9D39-93FE82E6C283}" srcId="{4536A4C2-4E2F-4FD9-86E1-20A0E9142DC7}" destId="{6F35CC77-416E-4E54-B465-488E20BDDA8B}" srcOrd="6" destOrd="0" parTransId="{FEB1EC3C-D3D8-403E-B06B-C94026AA3259}" sibTransId="{9CA89805-92F8-42C7-A57E-1E2C5A6F3D75}"/>
    <dgm:cxn modelId="{B3EA2C6B-5FE0-45C3-93B9-97DB2217A8B8}" type="presOf" srcId="{4536A4C2-4E2F-4FD9-86E1-20A0E9142DC7}" destId="{646FEABB-413C-488D-A283-FB1A46E3D000}" srcOrd="0" destOrd="0" presId="urn:microsoft.com/office/officeart/2005/8/layout/vList6"/>
    <dgm:cxn modelId="{845AB5A6-5298-428F-A6E1-E55A2111FC7F}" type="presOf" srcId="{93549595-9ED6-4F76-9D0F-1629C06F5E34}" destId="{9296A714-3DA8-42C9-A7A6-466D02603B54}" srcOrd="0" destOrd="0" presId="urn:microsoft.com/office/officeart/2005/8/layout/vList6"/>
    <dgm:cxn modelId="{31E2ED73-3D41-4377-A19C-6829EF20F6BB}" srcId="{BEDC20F0-B4A2-40A4-AB3E-506A481D5F62}" destId="{40C344F6-1622-45B8-87F2-B25DA4109D43}" srcOrd="0" destOrd="0" parTransId="{7FFFB9F6-5F3F-4996-A3DB-5120AD6B538B}" sibTransId="{9AE44BB5-0734-486E-97B9-ADA881D62107}"/>
    <dgm:cxn modelId="{52D86C04-5605-4AA7-B7CF-C5D4A49CCA8E}" type="presOf" srcId="{24E52005-792B-4FE1-AA39-323C9C665B42}" destId="{A7D01BEF-84AE-43DA-987B-83B0BE09C0D9}" srcOrd="0" destOrd="0" presId="urn:microsoft.com/office/officeart/2005/8/layout/vList6"/>
    <dgm:cxn modelId="{EFAC0627-3F82-4399-9B75-D66E32035B2D}" srcId="{4536A4C2-4E2F-4FD9-86E1-20A0E9142DC7}" destId="{3897069E-F318-428F-AE77-17AAD41248E0}" srcOrd="7" destOrd="0" parTransId="{6BDDCBD2-5F39-429B-B08A-EBB93D2FB5E8}" sibTransId="{A777A418-20DB-4FD6-8797-9FA2B070D2FE}"/>
    <dgm:cxn modelId="{0C058C5D-C098-448F-A14A-9A930FB90EF7}" type="presOf" srcId="{BEDC20F0-B4A2-40A4-AB3E-506A481D5F62}" destId="{522F7106-6ECD-4146-A458-E2DB8DA1F038}" srcOrd="0" destOrd="0" presId="urn:microsoft.com/office/officeart/2005/8/layout/vList6"/>
    <dgm:cxn modelId="{064C66DF-B8F4-4806-A18D-865AFE470AC0}" srcId="{9C435E33-A70A-4306-9B01-9941DFDCEB00}" destId="{59B955BE-BE0E-41F3-80CE-8165CE9CE3A2}" srcOrd="0" destOrd="0" parTransId="{F11A5194-AB48-4495-A27A-F40F76809482}" sibTransId="{75D1356D-C4F1-4FDB-9CEC-101B8194B6CE}"/>
    <dgm:cxn modelId="{454D3915-9A8E-4AAE-80B0-F7F4E538E833}" srcId="{80B9C436-281F-4199-B240-AB35C7D9C898}" destId="{24E52005-792B-4FE1-AA39-323C9C665B42}" srcOrd="0" destOrd="0" parTransId="{E5B3C1DD-0583-4D53-B196-39E5C6318FB3}" sibTransId="{7E67C3DA-072A-4503-BA2C-012ADCFD3A73}"/>
    <dgm:cxn modelId="{8DEC96F5-EADB-4D5F-820F-CDD457E9623E}" type="presOf" srcId="{6F35CC77-416E-4E54-B465-488E20BDDA8B}" destId="{953923F1-211F-4D00-B8C0-40F6085D4C56}" srcOrd="0" destOrd="0" presId="urn:microsoft.com/office/officeart/2005/8/layout/vList6"/>
    <dgm:cxn modelId="{88E1275F-8B20-4D5A-B1A0-EAE2ECDC1F7D}" type="presOf" srcId="{3897069E-F318-428F-AE77-17AAD41248E0}" destId="{30BFDC3E-4706-4C4A-AC6E-1A4D8F0DD75D}" srcOrd="0" destOrd="0" presId="urn:microsoft.com/office/officeart/2005/8/layout/vList6"/>
    <dgm:cxn modelId="{9473A851-339A-45A8-8E3C-6C8E5149244D}" srcId="{93549595-9ED6-4F76-9D0F-1629C06F5E34}" destId="{AC21775B-4751-4111-8BDA-4A2CC2F40AA9}" srcOrd="0" destOrd="0" parTransId="{38A36CC5-3856-4CC8-AE4F-3090484E5EBC}" sibTransId="{068278F2-5046-407F-8D89-973813ADA2C5}"/>
    <dgm:cxn modelId="{1053D28B-8AA1-4A1D-A71F-E2083057D575}" type="presOf" srcId="{24B8A0C7-6734-441E-91CE-7E9ADFAC7BE7}" destId="{435FCE0B-695F-4A2D-844A-74C4086158EE}" srcOrd="0" destOrd="0" presId="urn:microsoft.com/office/officeart/2005/8/layout/vList6"/>
    <dgm:cxn modelId="{F49AF742-463E-4907-AB22-9A10370AB1C0}" type="presOf" srcId="{635EE6E5-55F6-46BF-A7B8-F2A882489D25}" destId="{6B47C837-BA06-405B-8DDF-5AE5FA5BEF28}" srcOrd="0" destOrd="0" presId="urn:microsoft.com/office/officeart/2005/8/layout/vList6"/>
    <dgm:cxn modelId="{D8BD68B9-246F-43C5-A0BF-F1B07DDD7791}" srcId="{4536A4C2-4E2F-4FD9-86E1-20A0E9142DC7}" destId="{BEDC20F0-B4A2-40A4-AB3E-506A481D5F62}" srcOrd="3" destOrd="0" parTransId="{D9C3E7C7-A5BF-4155-A5A2-C8123C16C868}" sibTransId="{6C91C7CE-B883-45DF-A416-6699CF22082C}"/>
    <dgm:cxn modelId="{1CE1949A-FA88-4645-B894-4D9FFF3160F3}" srcId="{4536A4C2-4E2F-4FD9-86E1-20A0E9142DC7}" destId="{93549595-9ED6-4F76-9D0F-1629C06F5E34}" srcOrd="2" destOrd="0" parTransId="{E5E75990-3B90-4262-B220-439E0B778A1F}" sibTransId="{BFB526BC-AE25-4CCB-83E6-0170196CC859}"/>
    <dgm:cxn modelId="{1DB9C157-F879-44F8-AF9B-241A0D98E318}" srcId="{635EE6E5-55F6-46BF-A7B8-F2A882489D25}" destId="{FAEC2FBF-C989-40F0-9A79-FE5762058DA5}" srcOrd="0" destOrd="0" parTransId="{760B9B9D-B5C8-4CA2-AF40-7B43691AB86B}" sibTransId="{45079DAD-7EC9-44E6-9A5F-27385EF26B1A}"/>
    <dgm:cxn modelId="{7151C114-F195-46A3-8871-BCB43BF6FAB4}" type="presOf" srcId="{80B9C436-281F-4199-B240-AB35C7D9C898}" destId="{37DA6166-C7C1-4740-9377-A69749AC6DEC}" srcOrd="0" destOrd="0" presId="urn:microsoft.com/office/officeart/2005/8/layout/vList6"/>
    <dgm:cxn modelId="{26741BEE-A731-4CA5-9EBE-0072ABDC0982}" srcId="{4536A4C2-4E2F-4FD9-86E1-20A0E9142DC7}" destId="{24B8C0BA-0058-43CD-9A02-4616B12F1266}" srcOrd="8" destOrd="0" parTransId="{CB98531D-341A-499E-ACBF-2E76B7E446E8}" sibTransId="{CCB79A09-84E9-4BD5-8E08-9F0152DD061B}"/>
    <dgm:cxn modelId="{42A83693-76B0-47E2-926E-C0F97BAAB64F}" srcId="{24B8C0BA-0058-43CD-9A02-4616B12F1266}" destId="{24B8A0C7-6734-441E-91CE-7E9ADFAC7BE7}" srcOrd="0" destOrd="0" parTransId="{5A17BD08-CCDC-48BB-8199-4823D7544438}" sibTransId="{0CEB3224-AB35-48A4-894A-25ED9C3D3037}"/>
    <dgm:cxn modelId="{E22D8A56-4AEE-49D7-A6AD-75B083F6324E}" type="presOf" srcId="{3795D791-489F-42BA-93FD-5733B7A2FFEE}" destId="{3214FE82-2DC5-4E0C-A5B9-CD45A8EE19CA}" srcOrd="0" destOrd="0" presId="urn:microsoft.com/office/officeart/2005/8/layout/vList6"/>
    <dgm:cxn modelId="{1732AB1C-AAB9-4D85-9E78-16CDECAC4D6A}" type="presOf" srcId="{FAF24498-8E07-43AA-8E56-8AC8C2F284E7}" destId="{59E8EC3F-A110-4B08-BB68-452B904CC310}" srcOrd="0" destOrd="0" presId="urn:microsoft.com/office/officeart/2005/8/layout/vList6"/>
    <dgm:cxn modelId="{DCA0B875-2431-4B16-9B30-4F9151F544E2}" srcId="{6F35CC77-416E-4E54-B465-488E20BDDA8B}" destId="{8C435B29-FECF-465C-8430-E96A988B0650}" srcOrd="0" destOrd="0" parTransId="{B07C9FF2-659D-4198-A6D8-EA60EDBB1F97}" sibTransId="{02C4C7C9-2828-44A9-A1F6-76309ED6EC42}"/>
    <dgm:cxn modelId="{778E34CC-F00F-4A8C-A766-3F2C6341F345}" type="presOf" srcId="{9C435E33-A70A-4306-9B01-9941DFDCEB00}" destId="{2C20903D-6AB7-4F89-9559-BCA3A2B39CFB}" srcOrd="0" destOrd="0" presId="urn:microsoft.com/office/officeart/2005/8/layout/vList6"/>
    <dgm:cxn modelId="{D3AF0FEE-6141-4353-9D15-7738FDF697C4}" type="presOf" srcId="{8C435B29-FECF-465C-8430-E96A988B0650}" destId="{A540131A-149D-483F-BB83-E31393F03C95}" srcOrd="0" destOrd="0" presId="urn:microsoft.com/office/officeart/2005/8/layout/vList6"/>
    <dgm:cxn modelId="{D06D45F9-ED34-4670-AFBF-D40729BE9464}" srcId="{4536A4C2-4E2F-4FD9-86E1-20A0E9142DC7}" destId="{80B9C436-281F-4199-B240-AB35C7D9C898}" srcOrd="4" destOrd="0" parTransId="{49419F31-6EA7-4F07-9DC9-492ABB733E54}" sibTransId="{38327EA5-E060-49CF-A965-DE3680150A88}"/>
    <dgm:cxn modelId="{7E37F86A-1827-4B09-8C74-E5DBC597FCA7}" srcId="{4536A4C2-4E2F-4FD9-86E1-20A0E9142DC7}" destId="{3795D791-489F-42BA-93FD-5733B7A2FFEE}" srcOrd="0" destOrd="0" parTransId="{B648EB5D-7355-4AB3-A812-90C34FB6AA71}" sibTransId="{BB981242-BA4D-4C98-8E8F-9A3765F567D6}"/>
    <dgm:cxn modelId="{2070DA94-489E-480C-99FC-DC8187DF06F2}" type="presParOf" srcId="{646FEABB-413C-488D-A283-FB1A46E3D000}" destId="{C9284FD4-1A77-45F9-8A05-60D37449691E}" srcOrd="0" destOrd="0" presId="urn:microsoft.com/office/officeart/2005/8/layout/vList6"/>
    <dgm:cxn modelId="{E379CB4D-45DC-4E68-9838-D8B1FA9C435C}" type="presParOf" srcId="{C9284FD4-1A77-45F9-8A05-60D37449691E}" destId="{3214FE82-2DC5-4E0C-A5B9-CD45A8EE19CA}" srcOrd="0" destOrd="0" presId="urn:microsoft.com/office/officeart/2005/8/layout/vList6"/>
    <dgm:cxn modelId="{CAE6C81D-2DDD-43FD-B10C-B7D4299E7BAB}" type="presParOf" srcId="{C9284FD4-1A77-45F9-8A05-60D37449691E}" destId="{C11D1B52-FEF4-4AC9-9811-6089F753163D}" srcOrd="1" destOrd="0" presId="urn:microsoft.com/office/officeart/2005/8/layout/vList6"/>
    <dgm:cxn modelId="{CAEEB5EB-C59E-401E-A899-65F290D9BBCE}" type="presParOf" srcId="{646FEABB-413C-488D-A283-FB1A46E3D000}" destId="{DBDBA8B4-1140-48C2-897A-6F3671D2623D}" srcOrd="1" destOrd="0" presId="urn:microsoft.com/office/officeart/2005/8/layout/vList6"/>
    <dgm:cxn modelId="{F4D7F302-62CF-4989-B6DC-B2A499A66693}" type="presParOf" srcId="{646FEABB-413C-488D-A283-FB1A46E3D000}" destId="{28273DC7-AADE-4939-A60D-1E38B717E095}" srcOrd="2" destOrd="0" presId="urn:microsoft.com/office/officeart/2005/8/layout/vList6"/>
    <dgm:cxn modelId="{8E57242D-8414-4735-A937-43E33C8B0BA7}" type="presParOf" srcId="{28273DC7-AADE-4939-A60D-1E38B717E095}" destId="{2C20903D-6AB7-4F89-9559-BCA3A2B39CFB}" srcOrd="0" destOrd="0" presId="urn:microsoft.com/office/officeart/2005/8/layout/vList6"/>
    <dgm:cxn modelId="{142E997B-F04C-4EC6-93A2-0DDEEEBE6C4F}" type="presParOf" srcId="{28273DC7-AADE-4939-A60D-1E38B717E095}" destId="{3DFF6AC0-B6D0-4296-8A6F-ED3FE27966AD}" srcOrd="1" destOrd="0" presId="urn:microsoft.com/office/officeart/2005/8/layout/vList6"/>
    <dgm:cxn modelId="{ABDAD6B5-F1DC-449A-A804-3FC66AD8B27C}" type="presParOf" srcId="{646FEABB-413C-488D-A283-FB1A46E3D000}" destId="{5D9A9BB4-0926-4F9A-B384-328457713338}" srcOrd="3" destOrd="0" presId="urn:microsoft.com/office/officeart/2005/8/layout/vList6"/>
    <dgm:cxn modelId="{DCC93CA5-5B12-4524-B3F1-E79FF838064F}" type="presParOf" srcId="{646FEABB-413C-488D-A283-FB1A46E3D000}" destId="{E9BAD75C-967C-4EC0-90CB-975936A4161F}" srcOrd="4" destOrd="0" presId="urn:microsoft.com/office/officeart/2005/8/layout/vList6"/>
    <dgm:cxn modelId="{E52A4207-CA38-427D-A751-9C923909771E}" type="presParOf" srcId="{E9BAD75C-967C-4EC0-90CB-975936A4161F}" destId="{9296A714-3DA8-42C9-A7A6-466D02603B54}" srcOrd="0" destOrd="0" presId="urn:microsoft.com/office/officeart/2005/8/layout/vList6"/>
    <dgm:cxn modelId="{47F83A30-7BD8-4F41-9552-0EF8189D4729}" type="presParOf" srcId="{E9BAD75C-967C-4EC0-90CB-975936A4161F}" destId="{F6D76838-4FBB-4F8C-A1F5-BE8B0C3F12E1}" srcOrd="1" destOrd="0" presId="urn:microsoft.com/office/officeart/2005/8/layout/vList6"/>
    <dgm:cxn modelId="{E842A686-D248-41FA-9275-370FF49B8EF9}" type="presParOf" srcId="{646FEABB-413C-488D-A283-FB1A46E3D000}" destId="{97A40EC3-4152-4815-8BB0-A3FE4953C1E1}" srcOrd="5" destOrd="0" presId="urn:microsoft.com/office/officeart/2005/8/layout/vList6"/>
    <dgm:cxn modelId="{D4881A9D-0854-4E90-A59E-B7CB32DCCEB2}" type="presParOf" srcId="{646FEABB-413C-488D-A283-FB1A46E3D000}" destId="{B75DED52-2491-494D-B44B-57B4A0214B1D}" srcOrd="6" destOrd="0" presId="urn:microsoft.com/office/officeart/2005/8/layout/vList6"/>
    <dgm:cxn modelId="{65B39F70-E431-4B15-8FEB-D5BFCF4D4E70}" type="presParOf" srcId="{B75DED52-2491-494D-B44B-57B4A0214B1D}" destId="{522F7106-6ECD-4146-A458-E2DB8DA1F038}" srcOrd="0" destOrd="0" presId="urn:microsoft.com/office/officeart/2005/8/layout/vList6"/>
    <dgm:cxn modelId="{E3480C52-2045-401F-A0E2-3A5C669D7FB7}" type="presParOf" srcId="{B75DED52-2491-494D-B44B-57B4A0214B1D}" destId="{B3B8E760-9EA0-4BC8-9A49-617DDF290C18}" srcOrd="1" destOrd="0" presId="urn:microsoft.com/office/officeart/2005/8/layout/vList6"/>
    <dgm:cxn modelId="{2D681265-8D22-42D8-B0D5-115C10A1AD4F}" type="presParOf" srcId="{646FEABB-413C-488D-A283-FB1A46E3D000}" destId="{F5F1717A-0DE5-40FD-93A8-0AE6EE4A7227}" srcOrd="7" destOrd="0" presId="urn:microsoft.com/office/officeart/2005/8/layout/vList6"/>
    <dgm:cxn modelId="{78C517DB-D9D8-45AC-914D-26D6BDCA8526}" type="presParOf" srcId="{646FEABB-413C-488D-A283-FB1A46E3D000}" destId="{F44C436A-EE93-4159-851A-E21000D172F7}" srcOrd="8" destOrd="0" presId="urn:microsoft.com/office/officeart/2005/8/layout/vList6"/>
    <dgm:cxn modelId="{9B807B5D-5D3B-4DEC-8C9A-E7FEE2A88B17}" type="presParOf" srcId="{F44C436A-EE93-4159-851A-E21000D172F7}" destId="{37DA6166-C7C1-4740-9377-A69749AC6DEC}" srcOrd="0" destOrd="0" presId="urn:microsoft.com/office/officeart/2005/8/layout/vList6"/>
    <dgm:cxn modelId="{2613C5DA-C9FB-45DF-85E5-37E1DF07736C}" type="presParOf" srcId="{F44C436A-EE93-4159-851A-E21000D172F7}" destId="{A7D01BEF-84AE-43DA-987B-83B0BE09C0D9}" srcOrd="1" destOrd="0" presId="urn:microsoft.com/office/officeart/2005/8/layout/vList6"/>
    <dgm:cxn modelId="{C7D8209D-D4B0-4D19-8D93-44792603733D}" type="presParOf" srcId="{646FEABB-413C-488D-A283-FB1A46E3D000}" destId="{0F71E92C-9498-4A96-A274-1D98AB73B6E3}" srcOrd="9" destOrd="0" presId="urn:microsoft.com/office/officeart/2005/8/layout/vList6"/>
    <dgm:cxn modelId="{4230F690-D3D2-4034-A98C-220432D8845B}" type="presParOf" srcId="{646FEABB-413C-488D-A283-FB1A46E3D000}" destId="{30A22D57-0E40-44DB-93B7-9F524D0D9725}" srcOrd="10" destOrd="0" presId="urn:microsoft.com/office/officeart/2005/8/layout/vList6"/>
    <dgm:cxn modelId="{2A5AF177-7DCE-4B8B-9B89-A94D5FEEAE9A}" type="presParOf" srcId="{30A22D57-0E40-44DB-93B7-9F524D0D9725}" destId="{6B47C837-BA06-405B-8DDF-5AE5FA5BEF28}" srcOrd="0" destOrd="0" presId="urn:microsoft.com/office/officeart/2005/8/layout/vList6"/>
    <dgm:cxn modelId="{A185C102-4512-4CD1-A18F-34F25402E29F}" type="presParOf" srcId="{30A22D57-0E40-44DB-93B7-9F524D0D9725}" destId="{F6831860-5AF8-47C0-B6FD-2E1A462B0B8E}" srcOrd="1" destOrd="0" presId="urn:microsoft.com/office/officeart/2005/8/layout/vList6"/>
    <dgm:cxn modelId="{980C1F73-1F87-4FF8-B56B-EEFC891B978E}" type="presParOf" srcId="{646FEABB-413C-488D-A283-FB1A46E3D000}" destId="{A9FB2835-0965-4594-91FE-CCA8E536022F}" srcOrd="11" destOrd="0" presId="urn:microsoft.com/office/officeart/2005/8/layout/vList6"/>
    <dgm:cxn modelId="{59627197-7C08-4E74-82DD-96298DD73552}" type="presParOf" srcId="{646FEABB-413C-488D-A283-FB1A46E3D000}" destId="{15F12474-82F4-4B91-B49F-53956D945AD8}" srcOrd="12" destOrd="0" presId="urn:microsoft.com/office/officeart/2005/8/layout/vList6"/>
    <dgm:cxn modelId="{68D36AD0-9FCE-440F-BFB2-9A913A674D52}" type="presParOf" srcId="{15F12474-82F4-4B91-B49F-53956D945AD8}" destId="{953923F1-211F-4D00-B8C0-40F6085D4C56}" srcOrd="0" destOrd="0" presId="urn:microsoft.com/office/officeart/2005/8/layout/vList6"/>
    <dgm:cxn modelId="{94E8CAB4-2775-4659-A608-EE93353AE1FB}" type="presParOf" srcId="{15F12474-82F4-4B91-B49F-53956D945AD8}" destId="{A540131A-149D-483F-BB83-E31393F03C95}" srcOrd="1" destOrd="0" presId="urn:microsoft.com/office/officeart/2005/8/layout/vList6"/>
    <dgm:cxn modelId="{43E98164-3E02-4231-8D27-2B67208C53F0}" type="presParOf" srcId="{646FEABB-413C-488D-A283-FB1A46E3D000}" destId="{7B2B4A14-12DD-4F54-8294-BECAB117D72C}" srcOrd="13" destOrd="0" presId="urn:microsoft.com/office/officeart/2005/8/layout/vList6"/>
    <dgm:cxn modelId="{58B99CD4-ED0C-4F4D-801F-0EE475549C1E}" type="presParOf" srcId="{646FEABB-413C-488D-A283-FB1A46E3D000}" destId="{12296BED-3004-4A50-8D29-47DBEE5E1797}" srcOrd="14" destOrd="0" presId="urn:microsoft.com/office/officeart/2005/8/layout/vList6"/>
    <dgm:cxn modelId="{83FFE8C8-B965-4E4F-90BA-71B5DAAC2BA5}" type="presParOf" srcId="{12296BED-3004-4A50-8D29-47DBEE5E1797}" destId="{30BFDC3E-4706-4C4A-AC6E-1A4D8F0DD75D}" srcOrd="0" destOrd="0" presId="urn:microsoft.com/office/officeart/2005/8/layout/vList6"/>
    <dgm:cxn modelId="{AD24CCA2-F0A9-4B11-8F97-D42A14FC4F36}" type="presParOf" srcId="{12296BED-3004-4A50-8D29-47DBEE5E1797}" destId="{59E8EC3F-A110-4B08-BB68-452B904CC310}" srcOrd="1" destOrd="0" presId="urn:microsoft.com/office/officeart/2005/8/layout/vList6"/>
    <dgm:cxn modelId="{B657D7CF-E7B0-4362-AE8F-16C58609E323}" type="presParOf" srcId="{646FEABB-413C-488D-A283-FB1A46E3D000}" destId="{0129B1DE-A154-4BBB-A528-98FCD4F6A151}" srcOrd="15" destOrd="0" presId="urn:microsoft.com/office/officeart/2005/8/layout/vList6"/>
    <dgm:cxn modelId="{F8168179-80F4-47D2-BBF0-B25B80B8E8FA}" type="presParOf" srcId="{646FEABB-413C-488D-A283-FB1A46E3D000}" destId="{86B00BD5-6678-4493-BBC2-20B0438176F9}" srcOrd="16" destOrd="0" presId="urn:microsoft.com/office/officeart/2005/8/layout/vList6"/>
    <dgm:cxn modelId="{A34649BA-E926-4FE0-B20B-AACE4202A47F}" type="presParOf" srcId="{86B00BD5-6678-4493-BBC2-20B0438176F9}" destId="{335EFE58-9AAE-448D-BC94-9B7345AF24B9}" srcOrd="0" destOrd="0" presId="urn:microsoft.com/office/officeart/2005/8/layout/vList6"/>
    <dgm:cxn modelId="{21FA86D0-E434-4FCB-A775-B29C387984CD}" type="presParOf" srcId="{86B00BD5-6678-4493-BBC2-20B0438176F9}" destId="{435FCE0B-695F-4A2D-844A-74C4086158EE}"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E8BCA6-9BA3-4319-BCE9-29E586EF3046}" type="doc">
      <dgm:prSet loTypeId="urn:microsoft.com/office/officeart/2005/8/layout/arrow2" loCatId="process" qsTypeId="urn:microsoft.com/office/officeart/2005/8/quickstyle/simple1#1" qsCatId="simple" csTypeId="urn:microsoft.com/office/officeart/2005/8/colors/accent1_2#1" csCatId="accent1" phldr="1"/>
      <dgm:spPr/>
    </dgm:pt>
    <dgm:pt modelId="{64100664-2EF2-4DDE-950A-D8591EA51342}">
      <dgm:prSet phldrT="[Texto]" custT="1"/>
      <dgm:spPr/>
      <dgm:t>
        <a:bodyPr/>
        <a:lstStyle/>
        <a:p>
          <a:pPr algn="ctr"/>
          <a:r>
            <a:rPr lang="pt-BR" sz="1600" b="1" dirty="0" smtClean="0">
              <a:solidFill>
                <a:srgbClr val="031F2E"/>
              </a:solidFill>
            </a:rPr>
            <a:t>Parque Industrial de R$ 80 Bilhões em ativos</a:t>
          </a:r>
        </a:p>
        <a:p>
          <a:pPr algn="l"/>
          <a:endParaRPr lang="pt-BR" sz="1800" b="1" dirty="0"/>
        </a:p>
      </dgm:t>
    </dgm:pt>
    <dgm:pt modelId="{3A95589A-A75D-4D46-8508-01F88B718774}" type="parTrans" cxnId="{D826DCEE-A31C-4D35-9566-B85A6A84AD92}">
      <dgm:prSet/>
      <dgm:spPr/>
      <dgm:t>
        <a:bodyPr/>
        <a:lstStyle/>
        <a:p>
          <a:endParaRPr lang="pt-BR" sz="1800" b="1"/>
        </a:p>
      </dgm:t>
    </dgm:pt>
    <dgm:pt modelId="{0DDF71A5-7695-4D64-AA52-6E21171DE848}" type="sibTrans" cxnId="{D826DCEE-A31C-4D35-9566-B85A6A84AD92}">
      <dgm:prSet/>
      <dgm:spPr/>
      <dgm:t>
        <a:bodyPr/>
        <a:lstStyle/>
        <a:p>
          <a:endParaRPr lang="pt-BR" sz="1800" b="1"/>
        </a:p>
      </dgm:t>
    </dgm:pt>
    <dgm:pt modelId="{54D0C129-A90F-4E88-AB55-0CFF343F6C3A}">
      <dgm:prSet phldrT="[Texto]" custT="1"/>
      <dgm:spPr/>
      <dgm:t>
        <a:bodyPr/>
        <a:lstStyle/>
        <a:p>
          <a:pPr algn="ctr"/>
          <a:r>
            <a:rPr lang="pt-BR" sz="1600" b="1" dirty="0" smtClean="0">
              <a:solidFill>
                <a:srgbClr val="031F2E"/>
              </a:solidFill>
            </a:rPr>
            <a:t>30 mil empresas       em atividade</a:t>
          </a:r>
          <a:endParaRPr lang="pt-BR" sz="1600" b="1" dirty="0">
            <a:solidFill>
              <a:srgbClr val="031F2E"/>
            </a:solidFill>
          </a:endParaRPr>
        </a:p>
      </dgm:t>
    </dgm:pt>
    <dgm:pt modelId="{0AF6739A-A70E-483A-96DD-48D23C45FB0B}" type="parTrans" cxnId="{C4BD6957-D9E8-4F74-9387-45591E9DE7FE}">
      <dgm:prSet/>
      <dgm:spPr/>
      <dgm:t>
        <a:bodyPr/>
        <a:lstStyle/>
        <a:p>
          <a:endParaRPr lang="pt-BR" sz="1800" b="1"/>
        </a:p>
      </dgm:t>
    </dgm:pt>
    <dgm:pt modelId="{BB7D9288-66BB-4342-9B3B-69E6C02359AB}" type="sibTrans" cxnId="{C4BD6957-D9E8-4F74-9387-45591E9DE7FE}">
      <dgm:prSet/>
      <dgm:spPr/>
      <dgm:t>
        <a:bodyPr/>
        <a:lstStyle/>
        <a:p>
          <a:endParaRPr lang="pt-BR" sz="1800" b="1"/>
        </a:p>
      </dgm:t>
    </dgm:pt>
    <dgm:pt modelId="{0B464467-972C-44C3-8C1A-9955C6A965CE}">
      <dgm:prSet phldrT="[Texto]" custT="1"/>
      <dgm:spPr/>
      <dgm:t>
        <a:bodyPr/>
        <a:lstStyle/>
        <a:p>
          <a:pPr algn="ctr"/>
          <a:r>
            <a:rPr lang="pt-BR" sz="1600" b="1" dirty="0" smtClean="0">
              <a:solidFill>
                <a:srgbClr val="031F2E"/>
              </a:solidFill>
            </a:rPr>
            <a:t>Faturamento anual de                  R$ 90 Bilhões</a:t>
          </a:r>
          <a:endParaRPr lang="pt-BR" sz="1600" b="1" dirty="0">
            <a:solidFill>
              <a:srgbClr val="031F2E"/>
            </a:solidFill>
          </a:endParaRPr>
        </a:p>
      </dgm:t>
    </dgm:pt>
    <dgm:pt modelId="{95A48FA4-DEB3-4525-820B-75C5D8EED4F6}" type="parTrans" cxnId="{6D30FC28-C1F1-41A1-9A87-0F344DF9A3E3}">
      <dgm:prSet/>
      <dgm:spPr/>
      <dgm:t>
        <a:bodyPr/>
        <a:lstStyle/>
        <a:p>
          <a:endParaRPr lang="pt-BR" sz="1800" b="1"/>
        </a:p>
      </dgm:t>
    </dgm:pt>
    <dgm:pt modelId="{8570293D-EE2A-4464-814F-F3BA693729A8}" type="sibTrans" cxnId="{6D30FC28-C1F1-41A1-9A87-0F344DF9A3E3}">
      <dgm:prSet/>
      <dgm:spPr/>
      <dgm:t>
        <a:bodyPr/>
        <a:lstStyle/>
        <a:p>
          <a:endParaRPr lang="pt-BR" sz="1800" b="1"/>
        </a:p>
      </dgm:t>
    </dgm:pt>
    <dgm:pt modelId="{7B268A26-B989-4BDE-807C-CDB4F55CDC5E}">
      <dgm:prSet phldrT="[Texto]" custT="1"/>
      <dgm:spPr/>
      <dgm:t>
        <a:bodyPr/>
        <a:lstStyle/>
        <a:p>
          <a:pPr algn="ctr"/>
          <a:r>
            <a:rPr lang="pt-BR" sz="1600" b="1" dirty="0" smtClean="0">
              <a:solidFill>
                <a:srgbClr val="031F2E"/>
              </a:solidFill>
            </a:rPr>
            <a:t>8 milhões de empregos diretos e indiretos</a:t>
          </a:r>
          <a:endParaRPr lang="pt-BR" sz="1600" b="1" dirty="0">
            <a:solidFill>
              <a:srgbClr val="031F2E"/>
            </a:solidFill>
          </a:endParaRPr>
        </a:p>
      </dgm:t>
    </dgm:pt>
    <dgm:pt modelId="{514F7270-80E9-4403-8247-E08C645863A3}" type="parTrans" cxnId="{D4EBD8B8-93AF-430B-928B-B6082AF1F0B7}">
      <dgm:prSet/>
      <dgm:spPr/>
      <dgm:t>
        <a:bodyPr/>
        <a:lstStyle/>
        <a:p>
          <a:endParaRPr lang="pt-BR" sz="1800" b="1"/>
        </a:p>
      </dgm:t>
    </dgm:pt>
    <dgm:pt modelId="{F19CE534-142A-4463-BCAF-B83C615032B3}" type="sibTrans" cxnId="{D4EBD8B8-93AF-430B-928B-B6082AF1F0B7}">
      <dgm:prSet/>
      <dgm:spPr/>
      <dgm:t>
        <a:bodyPr/>
        <a:lstStyle/>
        <a:p>
          <a:endParaRPr lang="pt-BR" sz="1800" b="1"/>
        </a:p>
      </dgm:t>
    </dgm:pt>
    <dgm:pt modelId="{1B037EAE-A4AC-4283-BA92-6BEE07FEE51F}">
      <dgm:prSet phldrT="[Texto]" custT="1"/>
      <dgm:spPr/>
      <dgm:t>
        <a:bodyPr/>
        <a:lstStyle/>
        <a:p>
          <a:pPr algn="ctr"/>
          <a:r>
            <a:rPr lang="pt-BR" sz="2200" b="1" dirty="0" smtClean="0">
              <a:solidFill>
                <a:schemeClr val="bg1"/>
              </a:solidFill>
              <a:effectLst>
                <a:outerShdw blurRad="38100" dist="38100" dir="2700000" algn="tl">
                  <a:srgbClr val="000000">
                    <a:alpha val="43137"/>
                  </a:srgbClr>
                </a:outerShdw>
              </a:effectLst>
            </a:rPr>
            <a:t>3,5% do PIB Brasileiro</a:t>
          </a:r>
          <a:endParaRPr lang="pt-BR" sz="2200" b="1" dirty="0">
            <a:solidFill>
              <a:schemeClr val="bg1"/>
            </a:solidFill>
            <a:effectLst>
              <a:outerShdw blurRad="38100" dist="38100" dir="2700000" algn="tl">
                <a:srgbClr val="000000">
                  <a:alpha val="43137"/>
                </a:srgbClr>
              </a:outerShdw>
            </a:effectLst>
          </a:endParaRPr>
        </a:p>
      </dgm:t>
    </dgm:pt>
    <dgm:pt modelId="{721C6469-A0A4-4FB2-B00C-61422AF6F05A}" type="parTrans" cxnId="{6D287B1B-E667-4568-84AE-B98EA7A7C2C0}">
      <dgm:prSet/>
      <dgm:spPr/>
      <dgm:t>
        <a:bodyPr/>
        <a:lstStyle/>
        <a:p>
          <a:endParaRPr lang="pt-BR" sz="1800" b="1"/>
        </a:p>
      </dgm:t>
    </dgm:pt>
    <dgm:pt modelId="{0AC64439-B777-436F-A55A-C25EAA748BC7}" type="sibTrans" cxnId="{6D287B1B-E667-4568-84AE-B98EA7A7C2C0}">
      <dgm:prSet/>
      <dgm:spPr/>
      <dgm:t>
        <a:bodyPr/>
        <a:lstStyle/>
        <a:p>
          <a:endParaRPr lang="pt-BR" sz="1800" b="1"/>
        </a:p>
      </dgm:t>
    </dgm:pt>
    <dgm:pt modelId="{693D5B11-DD70-4DEF-B8EA-7F4C0F92B599}" type="pres">
      <dgm:prSet presAssocID="{36E8BCA6-9BA3-4319-BCE9-29E586EF3046}" presName="arrowDiagram" presStyleCnt="0">
        <dgm:presLayoutVars>
          <dgm:chMax val="5"/>
          <dgm:dir/>
          <dgm:resizeHandles val="exact"/>
        </dgm:presLayoutVars>
      </dgm:prSet>
      <dgm:spPr/>
    </dgm:pt>
    <dgm:pt modelId="{0C19B74C-B811-4BC8-BA0F-9FFCB109934C}" type="pres">
      <dgm:prSet presAssocID="{36E8BCA6-9BA3-4319-BCE9-29E586EF3046}" presName="arrow" presStyleLbl="bgShp" presStyleIdx="0" presStyleCnt="1" custScaleX="116820"/>
      <dgm:spPr>
        <a:solidFill>
          <a:srgbClr val="7C99A2"/>
        </a:solidFill>
      </dgm:spPr>
    </dgm:pt>
    <dgm:pt modelId="{52ED169E-7F06-4611-BA3F-A3FCF1A5D035}" type="pres">
      <dgm:prSet presAssocID="{36E8BCA6-9BA3-4319-BCE9-29E586EF3046}" presName="arrowDiagram5" presStyleCnt="0"/>
      <dgm:spPr/>
    </dgm:pt>
    <dgm:pt modelId="{FD41A9D8-D74F-4320-85CA-0E929BC8719D}" type="pres">
      <dgm:prSet presAssocID="{64100664-2EF2-4DDE-950A-D8591EA51342}" presName="bullet5a" presStyleLbl="node1" presStyleIdx="0" presStyleCnt="5" custLinFactX="-100000" custLinFactNeighborX="-150438" custLinFactNeighborY="-55769">
        <dgm:style>
          <a:lnRef idx="0">
            <a:schemeClr val="accent2"/>
          </a:lnRef>
          <a:fillRef idx="3">
            <a:schemeClr val="accent2"/>
          </a:fillRef>
          <a:effectRef idx="3">
            <a:schemeClr val="accent2"/>
          </a:effectRef>
          <a:fontRef idx="minor">
            <a:schemeClr val="lt1"/>
          </a:fontRef>
        </dgm:style>
      </dgm:prSet>
      <dgm:spPr/>
    </dgm:pt>
    <dgm:pt modelId="{CD906182-20F8-433C-8DA9-9F68D7CA222A}" type="pres">
      <dgm:prSet presAssocID="{64100664-2EF2-4DDE-950A-D8591EA51342}" presName="textBox5a" presStyleLbl="revTx" presStyleIdx="0" presStyleCnt="5" custScaleX="169813" custLinFactNeighborX="-14224" custLinFactNeighborY="6464">
        <dgm:presLayoutVars>
          <dgm:bulletEnabled val="1"/>
        </dgm:presLayoutVars>
      </dgm:prSet>
      <dgm:spPr/>
      <dgm:t>
        <a:bodyPr/>
        <a:lstStyle/>
        <a:p>
          <a:endParaRPr lang="pt-BR"/>
        </a:p>
      </dgm:t>
    </dgm:pt>
    <dgm:pt modelId="{8CE4CCE0-ED8C-43F8-97AD-61835892296C}" type="pres">
      <dgm:prSet presAssocID="{54D0C129-A90F-4E88-AB55-0CFF343F6C3A}" presName="bullet5b" presStyleLbl="node1" presStyleIdx="1" presStyleCnt="5" custLinFactNeighborX="-44937" custLinFactNeighborY="-24289">
        <dgm:style>
          <a:lnRef idx="0">
            <a:schemeClr val="accent2"/>
          </a:lnRef>
          <a:fillRef idx="3">
            <a:schemeClr val="accent2"/>
          </a:fillRef>
          <a:effectRef idx="3">
            <a:schemeClr val="accent2"/>
          </a:effectRef>
          <a:fontRef idx="minor">
            <a:schemeClr val="lt1"/>
          </a:fontRef>
        </dgm:style>
      </dgm:prSet>
      <dgm:spPr/>
    </dgm:pt>
    <dgm:pt modelId="{16061A2E-CA6B-4505-AD96-CC00AB900547}" type="pres">
      <dgm:prSet presAssocID="{54D0C129-A90F-4E88-AB55-0CFF343F6C3A}" presName="textBox5b" presStyleLbl="revTx" presStyleIdx="1" presStyleCnt="5" custScaleX="123394" custScaleY="48167" custLinFactNeighborX="9858" custLinFactNeighborY="-14038">
        <dgm:presLayoutVars>
          <dgm:bulletEnabled val="1"/>
        </dgm:presLayoutVars>
      </dgm:prSet>
      <dgm:spPr/>
      <dgm:t>
        <a:bodyPr/>
        <a:lstStyle/>
        <a:p>
          <a:endParaRPr lang="pt-BR"/>
        </a:p>
      </dgm:t>
    </dgm:pt>
    <dgm:pt modelId="{C0A2B9CA-F385-4098-9A1C-77B9969C84E7}" type="pres">
      <dgm:prSet presAssocID="{7B268A26-B989-4BDE-807C-CDB4F55CDC5E}" presName="bullet5c" presStyleLbl="node1" presStyleIdx="2" presStyleCnt="5" custLinFactNeighborX="8444" custLinFactNeighborY="-19511">
        <dgm:style>
          <a:lnRef idx="0">
            <a:schemeClr val="accent2"/>
          </a:lnRef>
          <a:fillRef idx="3">
            <a:schemeClr val="accent2"/>
          </a:fillRef>
          <a:effectRef idx="3">
            <a:schemeClr val="accent2"/>
          </a:effectRef>
          <a:fontRef idx="minor">
            <a:schemeClr val="lt1"/>
          </a:fontRef>
        </dgm:style>
      </dgm:prSet>
      <dgm:spPr/>
    </dgm:pt>
    <dgm:pt modelId="{FFEE59AB-A882-4B42-8659-678B9267CA23}" type="pres">
      <dgm:prSet presAssocID="{7B268A26-B989-4BDE-807C-CDB4F55CDC5E}" presName="textBox5c" presStyleLbl="revTx" presStyleIdx="2" presStyleCnt="5" custScaleX="116198" custScaleY="80673" custLinFactNeighborX="10184" custLinFactNeighborY="2737">
        <dgm:presLayoutVars>
          <dgm:bulletEnabled val="1"/>
        </dgm:presLayoutVars>
      </dgm:prSet>
      <dgm:spPr/>
      <dgm:t>
        <a:bodyPr/>
        <a:lstStyle/>
        <a:p>
          <a:endParaRPr lang="pt-BR"/>
        </a:p>
      </dgm:t>
    </dgm:pt>
    <dgm:pt modelId="{D07942A6-F23E-42D4-B19E-44A4128F9D87}" type="pres">
      <dgm:prSet presAssocID="{0B464467-972C-44C3-8C1A-9955C6A965CE}" presName="bullet5d" presStyleLbl="node1" presStyleIdx="3" presStyleCnt="5">
        <dgm:style>
          <a:lnRef idx="0">
            <a:schemeClr val="accent2"/>
          </a:lnRef>
          <a:fillRef idx="3">
            <a:schemeClr val="accent2"/>
          </a:fillRef>
          <a:effectRef idx="3">
            <a:schemeClr val="accent2"/>
          </a:effectRef>
          <a:fontRef idx="minor">
            <a:schemeClr val="lt1"/>
          </a:fontRef>
        </dgm:style>
      </dgm:prSet>
      <dgm:spPr/>
    </dgm:pt>
    <dgm:pt modelId="{F976E933-545E-48ED-99AA-E3E57352EB8D}" type="pres">
      <dgm:prSet presAssocID="{0B464467-972C-44C3-8C1A-9955C6A965CE}" presName="textBox5d" presStyleLbl="revTx" presStyleIdx="3" presStyleCnt="5" custScaleX="94230" custScaleY="46957" custLinFactNeighborX="13204" custLinFactNeighborY="-11481">
        <dgm:presLayoutVars>
          <dgm:bulletEnabled val="1"/>
        </dgm:presLayoutVars>
      </dgm:prSet>
      <dgm:spPr/>
      <dgm:t>
        <a:bodyPr/>
        <a:lstStyle/>
        <a:p>
          <a:endParaRPr lang="pt-BR"/>
        </a:p>
      </dgm:t>
    </dgm:pt>
    <dgm:pt modelId="{7DDC52F3-49BD-4661-974E-5A2FDAF06C60}" type="pres">
      <dgm:prSet presAssocID="{1B037EAE-A4AC-4283-BA92-6BEE07FEE51F}" presName="bullet5e" presStyleLbl="node1" presStyleIdx="4" presStyleCnt="5" custLinFactNeighborX="26309" custLinFactNeighborY="-633">
        <dgm:style>
          <a:lnRef idx="0">
            <a:schemeClr val="accent2"/>
          </a:lnRef>
          <a:fillRef idx="3">
            <a:schemeClr val="accent2"/>
          </a:fillRef>
          <a:effectRef idx="3">
            <a:schemeClr val="accent2"/>
          </a:effectRef>
          <a:fontRef idx="minor">
            <a:schemeClr val="lt1"/>
          </a:fontRef>
        </dgm:style>
      </dgm:prSet>
      <dgm:spPr/>
    </dgm:pt>
    <dgm:pt modelId="{99B64CED-C6F6-4B8C-9B45-278E497356EC}" type="pres">
      <dgm:prSet presAssocID="{1B037EAE-A4AC-4283-BA92-6BEE07FEE51F}" presName="textBox5e" presStyleLbl="revTx" presStyleIdx="4" presStyleCnt="5" custScaleX="121533" custScaleY="49833" custLinFactNeighborX="18202" custLinFactNeighborY="-35869">
        <dgm:presLayoutVars>
          <dgm:bulletEnabled val="1"/>
        </dgm:presLayoutVars>
      </dgm:prSet>
      <dgm:spPr/>
      <dgm:t>
        <a:bodyPr/>
        <a:lstStyle/>
        <a:p>
          <a:endParaRPr lang="pt-BR"/>
        </a:p>
      </dgm:t>
    </dgm:pt>
  </dgm:ptLst>
  <dgm:cxnLst>
    <dgm:cxn modelId="{D4EBD8B8-93AF-430B-928B-B6082AF1F0B7}" srcId="{36E8BCA6-9BA3-4319-BCE9-29E586EF3046}" destId="{7B268A26-B989-4BDE-807C-CDB4F55CDC5E}" srcOrd="2" destOrd="0" parTransId="{514F7270-80E9-4403-8247-E08C645863A3}" sibTransId="{F19CE534-142A-4463-BCAF-B83C615032B3}"/>
    <dgm:cxn modelId="{BAB7E253-2FB1-4454-B1C6-CCA16FDF7EC2}" type="presOf" srcId="{36E8BCA6-9BA3-4319-BCE9-29E586EF3046}" destId="{693D5B11-DD70-4DEF-B8EA-7F4C0F92B599}" srcOrd="0" destOrd="0" presId="urn:microsoft.com/office/officeart/2005/8/layout/arrow2"/>
    <dgm:cxn modelId="{F4BA01B2-1CE2-4EE1-B014-3E60AD0ACF08}" type="presOf" srcId="{54D0C129-A90F-4E88-AB55-0CFF343F6C3A}" destId="{16061A2E-CA6B-4505-AD96-CC00AB900547}" srcOrd="0" destOrd="0" presId="urn:microsoft.com/office/officeart/2005/8/layout/arrow2"/>
    <dgm:cxn modelId="{4F8D8C2C-1DE6-4014-8CD3-74E2509A8302}" type="presOf" srcId="{64100664-2EF2-4DDE-950A-D8591EA51342}" destId="{CD906182-20F8-433C-8DA9-9F68D7CA222A}" srcOrd="0" destOrd="0" presId="urn:microsoft.com/office/officeart/2005/8/layout/arrow2"/>
    <dgm:cxn modelId="{EE682297-8D07-484C-A7F7-5B918E5CF516}" type="presOf" srcId="{1B037EAE-A4AC-4283-BA92-6BEE07FEE51F}" destId="{99B64CED-C6F6-4B8C-9B45-278E497356EC}" srcOrd="0" destOrd="0" presId="urn:microsoft.com/office/officeart/2005/8/layout/arrow2"/>
    <dgm:cxn modelId="{C2DD50F4-9362-4D55-BE5D-68EEE8219A02}" type="presOf" srcId="{7B268A26-B989-4BDE-807C-CDB4F55CDC5E}" destId="{FFEE59AB-A882-4B42-8659-678B9267CA23}" srcOrd="0" destOrd="0" presId="urn:microsoft.com/office/officeart/2005/8/layout/arrow2"/>
    <dgm:cxn modelId="{6D30FC28-C1F1-41A1-9A87-0F344DF9A3E3}" srcId="{36E8BCA6-9BA3-4319-BCE9-29E586EF3046}" destId="{0B464467-972C-44C3-8C1A-9955C6A965CE}" srcOrd="3" destOrd="0" parTransId="{95A48FA4-DEB3-4525-820B-75C5D8EED4F6}" sibTransId="{8570293D-EE2A-4464-814F-F3BA693729A8}"/>
    <dgm:cxn modelId="{D826DCEE-A31C-4D35-9566-B85A6A84AD92}" srcId="{36E8BCA6-9BA3-4319-BCE9-29E586EF3046}" destId="{64100664-2EF2-4DDE-950A-D8591EA51342}" srcOrd="0" destOrd="0" parTransId="{3A95589A-A75D-4D46-8508-01F88B718774}" sibTransId="{0DDF71A5-7695-4D64-AA52-6E21171DE848}"/>
    <dgm:cxn modelId="{C4BD6957-D9E8-4F74-9387-45591E9DE7FE}" srcId="{36E8BCA6-9BA3-4319-BCE9-29E586EF3046}" destId="{54D0C129-A90F-4E88-AB55-0CFF343F6C3A}" srcOrd="1" destOrd="0" parTransId="{0AF6739A-A70E-483A-96DD-48D23C45FB0B}" sibTransId="{BB7D9288-66BB-4342-9B3B-69E6C02359AB}"/>
    <dgm:cxn modelId="{6D287B1B-E667-4568-84AE-B98EA7A7C2C0}" srcId="{36E8BCA6-9BA3-4319-BCE9-29E586EF3046}" destId="{1B037EAE-A4AC-4283-BA92-6BEE07FEE51F}" srcOrd="4" destOrd="0" parTransId="{721C6469-A0A4-4FB2-B00C-61422AF6F05A}" sibTransId="{0AC64439-B777-436F-A55A-C25EAA748BC7}"/>
    <dgm:cxn modelId="{82DC2D1E-1086-4776-9D45-953E3F5142DC}" type="presOf" srcId="{0B464467-972C-44C3-8C1A-9955C6A965CE}" destId="{F976E933-545E-48ED-99AA-E3E57352EB8D}" srcOrd="0" destOrd="0" presId="urn:microsoft.com/office/officeart/2005/8/layout/arrow2"/>
    <dgm:cxn modelId="{8FBF6881-44DB-43B8-8907-264D97781708}" type="presParOf" srcId="{693D5B11-DD70-4DEF-B8EA-7F4C0F92B599}" destId="{0C19B74C-B811-4BC8-BA0F-9FFCB109934C}" srcOrd="0" destOrd="0" presId="urn:microsoft.com/office/officeart/2005/8/layout/arrow2"/>
    <dgm:cxn modelId="{A34C4BAC-1D8A-4216-9B08-2F48A2A7BDFF}" type="presParOf" srcId="{693D5B11-DD70-4DEF-B8EA-7F4C0F92B599}" destId="{52ED169E-7F06-4611-BA3F-A3FCF1A5D035}" srcOrd="1" destOrd="0" presId="urn:microsoft.com/office/officeart/2005/8/layout/arrow2"/>
    <dgm:cxn modelId="{206997A4-B45E-40E0-B016-B42527E9F664}" type="presParOf" srcId="{52ED169E-7F06-4611-BA3F-A3FCF1A5D035}" destId="{FD41A9D8-D74F-4320-85CA-0E929BC8719D}" srcOrd="0" destOrd="0" presId="urn:microsoft.com/office/officeart/2005/8/layout/arrow2"/>
    <dgm:cxn modelId="{B9C26B45-D5CE-4471-8AC9-DACA135AF5E4}" type="presParOf" srcId="{52ED169E-7F06-4611-BA3F-A3FCF1A5D035}" destId="{CD906182-20F8-433C-8DA9-9F68D7CA222A}" srcOrd="1" destOrd="0" presId="urn:microsoft.com/office/officeart/2005/8/layout/arrow2"/>
    <dgm:cxn modelId="{8BE26381-DDF4-4915-88FA-45D3A722825D}" type="presParOf" srcId="{52ED169E-7F06-4611-BA3F-A3FCF1A5D035}" destId="{8CE4CCE0-ED8C-43F8-97AD-61835892296C}" srcOrd="2" destOrd="0" presId="urn:microsoft.com/office/officeart/2005/8/layout/arrow2"/>
    <dgm:cxn modelId="{A0A731CE-BF11-488A-A287-F2C8AEC80EB1}" type="presParOf" srcId="{52ED169E-7F06-4611-BA3F-A3FCF1A5D035}" destId="{16061A2E-CA6B-4505-AD96-CC00AB900547}" srcOrd="3" destOrd="0" presId="urn:microsoft.com/office/officeart/2005/8/layout/arrow2"/>
    <dgm:cxn modelId="{13DD6388-C574-4359-8F98-4C4C0A21DD7B}" type="presParOf" srcId="{52ED169E-7F06-4611-BA3F-A3FCF1A5D035}" destId="{C0A2B9CA-F385-4098-9A1C-77B9969C84E7}" srcOrd="4" destOrd="0" presId="urn:microsoft.com/office/officeart/2005/8/layout/arrow2"/>
    <dgm:cxn modelId="{2AA7D2C1-33D4-4538-81C6-7D4B0F867F81}" type="presParOf" srcId="{52ED169E-7F06-4611-BA3F-A3FCF1A5D035}" destId="{FFEE59AB-A882-4B42-8659-678B9267CA23}" srcOrd="5" destOrd="0" presId="urn:microsoft.com/office/officeart/2005/8/layout/arrow2"/>
    <dgm:cxn modelId="{445BA319-7E3B-49B5-8C84-70A7AD136DBD}" type="presParOf" srcId="{52ED169E-7F06-4611-BA3F-A3FCF1A5D035}" destId="{D07942A6-F23E-42D4-B19E-44A4128F9D87}" srcOrd="6" destOrd="0" presId="urn:microsoft.com/office/officeart/2005/8/layout/arrow2"/>
    <dgm:cxn modelId="{98E0BEFF-094F-4DFF-96F0-E8E0D29FBE9D}" type="presParOf" srcId="{52ED169E-7F06-4611-BA3F-A3FCF1A5D035}" destId="{F976E933-545E-48ED-99AA-E3E57352EB8D}" srcOrd="7" destOrd="0" presId="urn:microsoft.com/office/officeart/2005/8/layout/arrow2"/>
    <dgm:cxn modelId="{9FF97CF6-3467-4DFC-A985-DDD93CDA55C2}" type="presParOf" srcId="{52ED169E-7F06-4611-BA3F-A3FCF1A5D035}" destId="{7DDC52F3-49BD-4661-974E-5A2FDAF06C60}" srcOrd="8" destOrd="0" presId="urn:microsoft.com/office/officeart/2005/8/layout/arrow2"/>
    <dgm:cxn modelId="{8AC9D4AF-FB6E-4732-A185-11F36BCCD4CF}" type="presParOf" srcId="{52ED169E-7F06-4611-BA3F-A3FCF1A5D035}" destId="{99B64CED-C6F6-4B8C-9B45-278E497356EC}" srcOrd="9"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A30BA6-71D3-44B3-BE63-59D6929B6F98}" type="doc">
      <dgm:prSet loTypeId="urn:microsoft.com/office/officeart/2005/8/layout/cycle3" loCatId="cycle" qsTypeId="urn:microsoft.com/office/officeart/2005/8/quickstyle/simple4" qsCatId="simple" csTypeId="urn:microsoft.com/office/officeart/2005/8/colors/colorful1" csCatId="colorful" phldr="1"/>
      <dgm:spPr/>
      <dgm:t>
        <a:bodyPr/>
        <a:lstStyle/>
        <a:p>
          <a:endParaRPr lang="pt-BR"/>
        </a:p>
      </dgm:t>
    </dgm:pt>
    <dgm:pt modelId="{CB2495D8-E506-4566-943F-A54517A57A3A}">
      <dgm:prSet custT="1"/>
      <dgm:spPr/>
      <dgm:t>
        <a:bodyPr/>
        <a:lstStyle/>
        <a:p>
          <a:pPr rtl="0"/>
          <a:r>
            <a:rPr lang="pt-BR" sz="1600" b="1" dirty="0" smtClean="0">
              <a:effectLst>
                <a:outerShdw blurRad="38100" dist="38100" dir="2700000" algn="tl">
                  <a:srgbClr val="000000">
                    <a:alpha val="43137"/>
                  </a:srgbClr>
                </a:outerShdw>
              </a:effectLst>
            </a:rPr>
            <a:t>DEFESA COMERCIAL</a:t>
          </a:r>
          <a:endParaRPr lang="pt-BR" sz="1600" b="1" dirty="0">
            <a:effectLst>
              <a:outerShdw blurRad="38100" dist="38100" dir="2700000" algn="tl">
                <a:srgbClr val="000000">
                  <a:alpha val="43137"/>
                </a:srgbClr>
              </a:outerShdw>
            </a:effectLst>
          </a:endParaRPr>
        </a:p>
      </dgm:t>
    </dgm:pt>
    <dgm:pt modelId="{BF403395-BD12-4312-B48E-41D393ECB0EC}" type="parTrans" cxnId="{902171A0-D440-4CD7-A64E-7D37552C8B84}">
      <dgm:prSet/>
      <dgm:spPr/>
      <dgm:t>
        <a:bodyPr/>
        <a:lstStyle/>
        <a:p>
          <a:endParaRPr lang="pt-BR" sz="2000" b="1">
            <a:effectLst>
              <a:outerShdw blurRad="38100" dist="38100" dir="2700000" algn="tl">
                <a:srgbClr val="000000">
                  <a:alpha val="43137"/>
                </a:srgbClr>
              </a:outerShdw>
            </a:effectLst>
          </a:endParaRPr>
        </a:p>
      </dgm:t>
    </dgm:pt>
    <dgm:pt modelId="{D3BD4B0E-939D-472A-B984-D330E75CF31D}" type="sibTrans" cxnId="{902171A0-D440-4CD7-A64E-7D37552C8B84}">
      <dgm:prSet/>
      <dgm:spPr/>
      <dgm:t>
        <a:bodyPr/>
        <a:lstStyle/>
        <a:p>
          <a:endParaRPr lang="pt-BR" sz="2000" b="1">
            <a:effectLst>
              <a:outerShdw blurRad="38100" dist="38100" dir="2700000" algn="tl">
                <a:srgbClr val="000000">
                  <a:alpha val="43137"/>
                </a:srgbClr>
              </a:outerShdw>
            </a:effectLst>
          </a:endParaRPr>
        </a:p>
      </dgm:t>
    </dgm:pt>
    <dgm:pt modelId="{376F3171-776A-400A-B9AA-678456EDFB98}">
      <dgm:prSet custT="1"/>
      <dgm:spPr/>
      <dgm:t>
        <a:bodyPr/>
        <a:lstStyle/>
        <a:p>
          <a:pPr rtl="0"/>
          <a:r>
            <a:rPr lang="pt-BR" sz="1600" b="1" dirty="0" smtClean="0">
              <a:effectLst>
                <a:outerShdw blurRad="38100" dist="38100" dir="2700000" algn="tl">
                  <a:srgbClr val="000000">
                    <a:alpha val="43137"/>
                  </a:srgbClr>
                </a:outerShdw>
              </a:effectLst>
            </a:rPr>
            <a:t>NEGOCIAÇÕES INTERNACIONAIS</a:t>
          </a:r>
          <a:endParaRPr lang="pt-BR" sz="1600" b="1" dirty="0">
            <a:effectLst>
              <a:outerShdw blurRad="38100" dist="38100" dir="2700000" algn="tl">
                <a:srgbClr val="000000">
                  <a:alpha val="43137"/>
                </a:srgbClr>
              </a:outerShdw>
            </a:effectLst>
          </a:endParaRPr>
        </a:p>
      </dgm:t>
    </dgm:pt>
    <dgm:pt modelId="{CFF2F441-3DE6-455A-9223-397BA65A0CCF}" type="parTrans" cxnId="{6B417F65-4950-44D5-8FAC-C6162731B1BF}">
      <dgm:prSet/>
      <dgm:spPr/>
      <dgm:t>
        <a:bodyPr/>
        <a:lstStyle/>
        <a:p>
          <a:endParaRPr lang="pt-BR" sz="2000" b="1">
            <a:effectLst>
              <a:outerShdw blurRad="38100" dist="38100" dir="2700000" algn="tl">
                <a:srgbClr val="000000">
                  <a:alpha val="43137"/>
                </a:srgbClr>
              </a:outerShdw>
            </a:effectLst>
          </a:endParaRPr>
        </a:p>
      </dgm:t>
    </dgm:pt>
    <dgm:pt modelId="{CF858652-CFA5-4B74-8B04-80D86740306F}" type="sibTrans" cxnId="{6B417F65-4950-44D5-8FAC-C6162731B1BF}">
      <dgm:prSet/>
      <dgm:spPr/>
      <dgm:t>
        <a:bodyPr/>
        <a:lstStyle/>
        <a:p>
          <a:endParaRPr lang="pt-BR" sz="2000" b="1">
            <a:effectLst>
              <a:outerShdw blurRad="38100" dist="38100" dir="2700000" algn="tl">
                <a:srgbClr val="000000">
                  <a:alpha val="43137"/>
                </a:srgbClr>
              </a:outerShdw>
            </a:effectLst>
          </a:endParaRPr>
        </a:p>
      </dgm:t>
    </dgm:pt>
    <dgm:pt modelId="{D66B8E06-FD13-4D8D-8753-7DE14C28509D}">
      <dgm:prSet custT="1"/>
      <dgm:spPr/>
      <dgm:t>
        <a:bodyPr/>
        <a:lstStyle/>
        <a:p>
          <a:pPr rtl="0"/>
          <a:r>
            <a:rPr lang="pt-BR" sz="1600" b="1" dirty="0" smtClean="0">
              <a:effectLst>
                <a:outerShdw blurRad="38100" dist="38100" dir="2700000" algn="tl">
                  <a:srgbClr val="000000">
                    <a:alpha val="43137"/>
                  </a:srgbClr>
                </a:outerShdw>
              </a:effectLst>
            </a:rPr>
            <a:t>TRIBUTAÇÃO</a:t>
          </a:r>
          <a:endParaRPr lang="pt-BR" sz="1600" b="1" dirty="0">
            <a:effectLst>
              <a:outerShdw blurRad="38100" dist="38100" dir="2700000" algn="tl">
                <a:srgbClr val="000000">
                  <a:alpha val="43137"/>
                </a:srgbClr>
              </a:outerShdw>
            </a:effectLst>
          </a:endParaRPr>
        </a:p>
      </dgm:t>
    </dgm:pt>
    <dgm:pt modelId="{3287990D-74EB-499C-A508-B2162FE0DAD6}" type="parTrans" cxnId="{68348A08-F06C-4967-A756-F257A9B99A04}">
      <dgm:prSet/>
      <dgm:spPr/>
      <dgm:t>
        <a:bodyPr/>
        <a:lstStyle/>
        <a:p>
          <a:endParaRPr lang="pt-BR" sz="2000" b="1">
            <a:effectLst>
              <a:outerShdw blurRad="38100" dist="38100" dir="2700000" algn="tl">
                <a:srgbClr val="000000">
                  <a:alpha val="43137"/>
                </a:srgbClr>
              </a:outerShdw>
            </a:effectLst>
          </a:endParaRPr>
        </a:p>
      </dgm:t>
    </dgm:pt>
    <dgm:pt modelId="{4BE4EFB3-417F-41BF-B068-D2F64F75E12B}" type="sibTrans" cxnId="{68348A08-F06C-4967-A756-F257A9B99A04}">
      <dgm:prSet/>
      <dgm:spPr/>
      <dgm:t>
        <a:bodyPr/>
        <a:lstStyle/>
        <a:p>
          <a:endParaRPr lang="pt-BR" sz="2000" b="1">
            <a:effectLst>
              <a:outerShdw blurRad="38100" dist="38100" dir="2700000" algn="tl">
                <a:srgbClr val="000000">
                  <a:alpha val="43137"/>
                </a:srgbClr>
              </a:outerShdw>
            </a:effectLst>
          </a:endParaRPr>
        </a:p>
      </dgm:t>
    </dgm:pt>
    <dgm:pt modelId="{4D1A9896-CC06-40CF-8732-78683AE8D631}">
      <dgm:prSet custT="1"/>
      <dgm:spPr/>
      <dgm:t>
        <a:bodyPr/>
        <a:lstStyle/>
        <a:p>
          <a:pPr rtl="0"/>
          <a:r>
            <a:rPr lang="pt-BR" sz="1600" b="1" dirty="0" smtClean="0">
              <a:effectLst>
                <a:outerShdw blurRad="38100" dist="38100" dir="2700000" algn="tl">
                  <a:srgbClr val="000000">
                    <a:alpha val="43137"/>
                  </a:srgbClr>
                </a:outerShdw>
              </a:effectLst>
            </a:rPr>
            <a:t>COMPRAS GOVERNAMENTAIS</a:t>
          </a:r>
          <a:endParaRPr lang="pt-BR" sz="1600" b="1" dirty="0">
            <a:effectLst>
              <a:outerShdw blurRad="38100" dist="38100" dir="2700000" algn="tl">
                <a:srgbClr val="000000">
                  <a:alpha val="43137"/>
                </a:srgbClr>
              </a:outerShdw>
            </a:effectLst>
          </a:endParaRPr>
        </a:p>
      </dgm:t>
    </dgm:pt>
    <dgm:pt modelId="{F6385459-0CA0-4012-B704-C70BA37BD27C}" type="parTrans" cxnId="{FACB1551-C3C7-4714-9C91-8CCF1BC2F42D}">
      <dgm:prSet/>
      <dgm:spPr/>
      <dgm:t>
        <a:bodyPr/>
        <a:lstStyle/>
        <a:p>
          <a:endParaRPr lang="pt-BR" sz="2000" b="1">
            <a:effectLst>
              <a:outerShdw blurRad="38100" dist="38100" dir="2700000" algn="tl">
                <a:srgbClr val="000000">
                  <a:alpha val="43137"/>
                </a:srgbClr>
              </a:outerShdw>
            </a:effectLst>
          </a:endParaRPr>
        </a:p>
      </dgm:t>
    </dgm:pt>
    <dgm:pt modelId="{A301B93D-956B-4261-8F5E-EB422CB35B05}" type="sibTrans" cxnId="{FACB1551-C3C7-4714-9C91-8CCF1BC2F42D}">
      <dgm:prSet/>
      <dgm:spPr/>
      <dgm:t>
        <a:bodyPr/>
        <a:lstStyle/>
        <a:p>
          <a:endParaRPr lang="pt-BR" sz="2000" b="1">
            <a:effectLst>
              <a:outerShdw blurRad="38100" dist="38100" dir="2700000" algn="tl">
                <a:srgbClr val="000000">
                  <a:alpha val="43137"/>
                </a:srgbClr>
              </a:outerShdw>
            </a:effectLst>
          </a:endParaRPr>
        </a:p>
      </dgm:t>
    </dgm:pt>
    <dgm:pt modelId="{EC2CFCFB-D438-48F4-A6AB-D17608E76BEA}">
      <dgm:prSet custT="1"/>
      <dgm:spPr/>
      <dgm:t>
        <a:bodyPr/>
        <a:lstStyle/>
        <a:p>
          <a:pPr rtl="0"/>
          <a:r>
            <a:rPr lang="pt-BR" sz="1600" b="1" dirty="0" smtClean="0">
              <a:effectLst>
                <a:outerShdw blurRad="38100" dist="38100" dir="2700000" algn="tl">
                  <a:srgbClr val="000000">
                    <a:alpha val="43137"/>
                  </a:srgbClr>
                </a:outerShdw>
              </a:effectLst>
            </a:rPr>
            <a:t>CUSTO DA INFRAESTRUTURA</a:t>
          </a:r>
          <a:endParaRPr lang="pt-BR" sz="1600" b="1" dirty="0">
            <a:effectLst>
              <a:outerShdw blurRad="38100" dist="38100" dir="2700000" algn="tl">
                <a:srgbClr val="000000">
                  <a:alpha val="43137"/>
                </a:srgbClr>
              </a:outerShdw>
            </a:effectLst>
          </a:endParaRPr>
        </a:p>
      </dgm:t>
    </dgm:pt>
    <dgm:pt modelId="{DF57D865-B7B5-41CD-ACFA-9A11CE0EFE4F}" type="parTrans" cxnId="{00CE99F0-341B-4E30-ACB3-856A0938BB69}">
      <dgm:prSet/>
      <dgm:spPr/>
      <dgm:t>
        <a:bodyPr/>
        <a:lstStyle/>
        <a:p>
          <a:endParaRPr lang="pt-BR" sz="2000" b="1">
            <a:effectLst>
              <a:outerShdw blurRad="38100" dist="38100" dir="2700000" algn="tl">
                <a:srgbClr val="000000">
                  <a:alpha val="43137"/>
                </a:srgbClr>
              </a:outerShdw>
            </a:effectLst>
          </a:endParaRPr>
        </a:p>
      </dgm:t>
    </dgm:pt>
    <dgm:pt modelId="{C79C7A68-C157-448F-8260-6FB8DFC01E93}" type="sibTrans" cxnId="{00CE99F0-341B-4E30-ACB3-856A0938BB69}">
      <dgm:prSet/>
      <dgm:spPr/>
      <dgm:t>
        <a:bodyPr/>
        <a:lstStyle/>
        <a:p>
          <a:endParaRPr lang="pt-BR" sz="2000" b="1">
            <a:effectLst>
              <a:outerShdw blurRad="38100" dist="38100" dir="2700000" algn="tl">
                <a:srgbClr val="000000">
                  <a:alpha val="43137"/>
                </a:srgbClr>
              </a:outerShdw>
            </a:effectLst>
          </a:endParaRPr>
        </a:p>
      </dgm:t>
    </dgm:pt>
    <dgm:pt modelId="{DA091CDD-27E1-4C6C-A199-347A9334C81C}">
      <dgm:prSet custT="1"/>
      <dgm:spPr>
        <a:solidFill>
          <a:schemeClr val="accent1"/>
        </a:solidFill>
        <a:scene3d>
          <a:camera prst="orthographicFront"/>
          <a:lightRig rig="threePt" dir="t"/>
        </a:scene3d>
        <a:sp3d>
          <a:bevelT/>
        </a:sp3d>
      </dgm:spPr>
      <dgm:t>
        <a:bodyPr/>
        <a:lstStyle/>
        <a:p>
          <a:pPr rtl="0"/>
          <a:r>
            <a:rPr lang="pt-BR" sz="1600" b="1" dirty="0" smtClean="0">
              <a:effectLst>
                <a:outerShdw blurRad="38100" dist="38100" dir="2700000" algn="tl">
                  <a:srgbClr val="000000">
                    <a:alpha val="43137"/>
                  </a:srgbClr>
                </a:outerShdw>
              </a:effectLst>
            </a:rPr>
            <a:t>FORTALECIMENTO DA CONFECÇÃO</a:t>
          </a:r>
          <a:endParaRPr lang="pt-BR" sz="1600" b="1" dirty="0">
            <a:effectLst>
              <a:outerShdw blurRad="38100" dist="38100" dir="2700000" algn="tl">
                <a:srgbClr val="000000">
                  <a:alpha val="43137"/>
                </a:srgbClr>
              </a:outerShdw>
            </a:effectLst>
          </a:endParaRPr>
        </a:p>
      </dgm:t>
    </dgm:pt>
    <dgm:pt modelId="{90AB42A4-5A8A-44F5-BF4A-3BCED3D198C2}" type="sibTrans" cxnId="{30BC8303-E2A8-4688-AF5C-7ECAB24E2418}">
      <dgm:prSet/>
      <dgm:spPr/>
      <dgm:t>
        <a:bodyPr/>
        <a:lstStyle/>
        <a:p>
          <a:endParaRPr lang="pt-BR" sz="2000" b="1">
            <a:effectLst>
              <a:outerShdw blurRad="38100" dist="38100" dir="2700000" algn="tl">
                <a:srgbClr val="000000">
                  <a:alpha val="43137"/>
                </a:srgbClr>
              </a:outerShdw>
            </a:effectLst>
          </a:endParaRPr>
        </a:p>
      </dgm:t>
    </dgm:pt>
    <dgm:pt modelId="{4AFFF0C8-1686-4090-8792-7DA3DDCED9FB}" type="parTrans" cxnId="{30BC8303-E2A8-4688-AF5C-7ECAB24E2418}">
      <dgm:prSet/>
      <dgm:spPr/>
      <dgm:t>
        <a:bodyPr/>
        <a:lstStyle/>
        <a:p>
          <a:endParaRPr lang="pt-BR" sz="2000" b="1">
            <a:effectLst>
              <a:outerShdw blurRad="38100" dist="38100" dir="2700000" algn="tl">
                <a:srgbClr val="000000">
                  <a:alpha val="43137"/>
                </a:srgbClr>
              </a:outerShdw>
            </a:effectLst>
          </a:endParaRPr>
        </a:p>
      </dgm:t>
    </dgm:pt>
    <dgm:pt modelId="{75B67F60-09A4-4D3C-A5C3-DAA6DD6287EE}" type="pres">
      <dgm:prSet presAssocID="{BAA30BA6-71D3-44B3-BE63-59D6929B6F98}" presName="Name0" presStyleCnt="0">
        <dgm:presLayoutVars>
          <dgm:dir/>
          <dgm:resizeHandles val="exact"/>
        </dgm:presLayoutVars>
      </dgm:prSet>
      <dgm:spPr/>
      <dgm:t>
        <a:bodyPr/>
        <a:lstStyle/>
        <a:p>
          <a:endParaRPr lang="pt-BR"/>
        </a:p>
      </dgm:t>
    </dgm:pt>
    <dgm:pt modelId="{E6B70949-5F48-4E9F-8727-C94582EB23F3}" type="pres">
      <dgm:prSet presAssocID="{BAA30BA6-71D3-44B3-BE63-59D6929B6F98}" presName="cycle" presStyleCnt="0"/>
      <dgm:spPr/>
      <dgm:t>
        <a:bodyPr/>
        <a:lstStyle/>
        <a:p>
          <a:endParaRPr lang="pt-BR"/>
        </a:p>
      </dgm:t>
    </dgm:pt>
    <dgm:pt modelId="{E1059D29-00DC-4DBC-ABE5-F03CA6EB76C1}" type="pres">
      <dgm:prSet presAssocID="{DA091CDD-27E1-4C6C-A199-347A9334C81C}" presName="nodeFirstNode" presStyleLbl="node1" presStyleIdx="0" presStyleCnt="6" custScaleX="117269" custScaleY="88169">
        <dgm:presLayoutVars>
          <dgm:bulletEnabled val="1"/>
        </dgm:presLayoutVars>
      </dgm:prSet>
      <dgm:spPr/>
      <dgm:t>
        <a:bodyPr/>
        <a:lstStyle/>
        <a:p>
          <a:endParaRPr lang="pt-BR"/>
        </a:p>
      </dgm:t>
    </dgm:pt>
    <dgm:pt modelId="{0091ED0F-CFCC-48B8-8EE1-52F48020339E}" type="pres">
      <dgm:prSet presAssocID="{90AB42A4-5A8A-44F5-BF4A-3BCED3D198C2}" presName="sibTransFirstNode" presStyleLbl="bgShp" presStyleIdx="0" presStyleCnt="1" custLinFactNeighborX="-1037" custLinFactNeighborY="821"/>
      <dgm:spPr/>
      <dgm:t>
        <a:bodyPr/>
        <a:lstStyle/>
        <a:p>
          <a:endParaRPr lang="pt-BR"/>
        </a:p>
      </dgm:t>
    </dgm:pt>
    <dgm:pt modelId="{558B56FF-8AD1-4866-804D-1D9D0FDC6582}" type="pres">
      <dgm:prSet presAssocID="{CB2495D8-E506-4566-943F-A54517A57A3A}" presName="nodeFollowingNodes" presStyleLbl="node1" presStyleIdx="1" presStyleCnt="6" custScaleX="117269" custScaleY="88169" custRadScaleRad="97300" custRadScaleInc="5601">
        <dgm:presLayoutVars>
          <dgm:bulletEnabled val="1"/>
        </dgm:presLayoutVars>
      </dgm:prSet>
      <dgm:spPr/>
      <dgm:t>
        <a:bodyPr/>
        <a:lstStyle/>
        <a:p>
          <a:endParaRPr lang="pt-BR"/>
        </a:p>
      </dgm:t>
    </dgm:pt>
    <dgm:pt modelId="{6605775C-8C8A-4021-8D96-2978FEE70647}" type="pres">
      <dgm:prSet presAssocID="{376F3171-776A-400A-B9AA-678456EDFB98}" presName="nodeFollowingNodes" presStyleLbl="node1" presStyleIdx="2" presStyleCnt="6" custScaleX="117269" custScaleY="88169" custRadScaleRad="96310" custRadScaleInc="-7884">
        <dgm:presLayoutVars>
          <dgm:bulletEnabled val="1"/>
        </dgm:presLayoutVars>
      </dgm:prSet>
      <dgm:spPr/>
      <dgm:t>
        <a:bodyPr/>
        <a:lstStyle/>
        <a:p>
          <a:endParaRPr lang="pt-BR"/>
        </a:p>
      </dgm:t>
    </dgm:pt>
    <dgm:pt modelId="{37CB6BD1-6F28-4565-9E60-E1BA195D80E8}" type="pres">
      <dgm:prSet presAssocID="{D66B8E06-FD13-4D8D-8753-7DE14C28509D}" presName="nodeFollowingNodes" presStyleLbl="node1" presStyleIdx="3" presStyleCnt="6" custScaleX="117269" custScaleY="88169">
        <dgm:presLayoutVars>
          <dgm:bulletEnabled val="1"/>
        </dgm:presLayoutVars>
      </dgm:prSet>
      <dgm:spPr/>
      <dgm:t>
        <a:bodyPr/>
        <a:lstStyle/>
        <a:p>
          <a:endParaRPr lang="pt-BR"/>
        </a:p>
      </dgm:t>
    </dgm:pt>
    <dgm:pt modelId="{5B05568A-CC0B-485B-8C0F-9C8734902B4D}" type="pres">
      <dgm:prSet presAssocID="{4D1A9896-CC06-40CF-8732-78683AE8D631}" presName="nodeFollowingNodes" presStyleLbl="node1" presStyleIdx="4" presStyleCnt="6" custScaleX="117269" custScaleY="88169" custRadScaleRad="96310" custRadScaleInc="7884">
        <dgm:presLayoutVars>
          <dgm:bulletEnabled val="1"/>
        </dgm:presLayoutVars>
      </dgm:prSet>
      <dgm:spPr/>
      <dgm:t>
        <a:bodyPr/>
        <a:lstStyle/>
        <a:p>
          <a:endParaRPr lang="pt-BR"/>
        </a:p>
      </dgm:t>
    </dgm:pt>
    <dgm:pt modelId="{C72B85E3-D904-4F34-86B8-9DA451F8B9CA}" type="pres">
      <dgm:prSet presAssocID="{EC2CFCFB-D438-48F4-A6AB-D17608E76BEA}" presName="nodeFollowingNodes" presStyleLbl="node1" presStyleIdx="5" presStyleCnt="6" custScaleX="117269" custScaleY="88169" custRadScaleRad="97300" custRadScaleInc="-5601">
        <dgm:presLayoutVars>
          <dgm:bulletEnabled val="1"/>
        </dgm:presLayoutVars>
      </dgm:prSet>
      <dgm:spPr/>
      <dgm:t>
        <a:bodyPr/>
        <a:lstStyle/>
        <a:p>
          <a:endParaRPr lang="pt-BR"/>
        </a:p>
      </dgm:t>
    </dgm:pt>
  </dgm:ptLst>
  <dgm:cxnLst>
    <dgm:cxn modelId="{8F972EB9-9571-41BA-9891-1985F3A368E0}" type="presOf" srcId="{EC2CFCFB-D438-48F4-A6AB-D17608E76BEA}" destId="{C72B85E3-D904-4F34-86B8-9DA451F8B9CA}" srcOrd="0" destOrd="0" presId="urn:microsoft.com/office/officeart/2005/8/layout/cycle3"/>
    <dgm:cxn modelId="{6B417F65-4950-44D5-8FAC-C6162731B1BF}" srcId="{BAA30BA6-71D3-44B3-BE63-59D6929B6F98}" destId="{376F3171-776A-400A-B9AA-678456EDFB98}" srcOrd="2" destOrd="0" parTransId="{CFF2F441-3DE6-455A-9223-397BA65A0CCF}" sibTransId="{CF858652-CFA5-4B74-8B04-80D86740306F}"/>
    <dgm:cxn modelId="{00CE99F0-341B-4E30-ACB3-856A0938BB69}" srcId="{BAA30BA6-71D3-44B3-BE63-59D6929B6F98}" destId="{EC2CFCFB-D438-48F4-A6AB-D17608E76BEA}" srcOrd="5" destOrd="0" parTransId="{DF57D865-B7B5-41CD-ACFA-9A11CE0EFE4F}" sibTransId="{C79C7A68-C157-448F-8260-6FB8DFC01E93}"/>
    <dgm:cxn modelId="{C24EA339-4DE5-4800-B271-F58EC2E9EEEB}" type="presOf" srcId="{D66B8E06-FD13-4D8D-8753-7DE14C28509D}" destId="{37CB6BD1-6F28-4565-9E60-E1BA195D80E8}" srcOrd="0" destOrd="0" presId="urn:microsoft.com/office/officeart/2005/8/layout/cycle3"/>
    <dgm:cxn modelId="{30BC8303-E2A8-4688-AF5C-7ECAB24E2418}" srcId="{BAA30BA6-71D3-44B3-BE63-59D6929B6F98}" destId="{DA091CDD-27E1-4C6C-A199-347A9334C81C}" srcOrd="0" destOrd="0" parTransId="{4AFFF0C8-1686-4090-8792-7DA3DDCED9FB}" sibTransId="{90AB42A4-5A8A-44F5-BF4A-3BCED3D198C2}"/>
    <dgm:cxn modelId="{FACB1551-C3C7-4714-9C91-8CCF1BC2F42D}" srcId="{BAA30BA6-71D3-44B3-BE63-59D6929B6F98}" destId="{4D1A9896-CC06-40CF-8732-78683AE8D631}" srcOrd="4" destOrd="0" parTransId="{F6385459-0CA0-4012-B704-C70BA37BD27C}" sibTransId="{A301B93D-956B-4261-8F5E-EB422CB35B05}"/>
    <dgm:cxn modelId="{3F126EE3-2B9C-4E56-8185-0B9A5051B98F}" type="presOf" srcId="{4D1A9896-CC06-40CF-8732-78683AE8D631}" destId="{5B05568A-CC0B-485B-8C0F-9C8734902B4D}" srcOrd="0" destOrd="0" presId="urn:microsoft.com/office/officeart/2005/8/layout/cycle3"/>
    <dgm:cxn modelId="{284E3B60-98AD-4583-8DF1-25937F109AFE}" type="presOf" srcId="{376F3171-776A-400A-B9AA-678456EDFB98}" destId="{6605775C-8C8A-4021-8D96-2978FEE70647}" srcOrd="0" destOrd="0" presId="urn:microsoft.com/office/officeart/2005/8/layout/cycle3"/>
    <dgm:cxn modelId="{483D9104-95BB-46D1-90B2-025BF62364AD}" type="presOf" srcId="{90AB42A4-5A8A-44F5-BF4A-3BCED3D198C2}" destId="{0091ED0F-CFCC-48B8-8EE1-52F48020339E}" srcOrd="0" destOrd="0" presId="urn:microsoft.com/office/officeart/2005/8/layout/cycle3"/>
    <dgm:cxn modelId="{902171A0-D440-4CD7-A64E-7D37552C8B84}" srcId="{BAA30BA6-71D3-44B3-BE63-59D6929B6F98}" destId="{CB2495D8-E506-4566-943F-A54517A57A3A}" srcOrd="1" destOrd="0" parTransId="{BF403395-BD12-4312-B48E-41D393ECB0EC}" sibTransId="{D3BD4B0E-939D-472A-B984-D330E75CF31D}"/>
    <dgm:cxn modelId="{6B24CEE9-8452-4F6F-A713-A2E71A071ECA}" type="presOf" srcId="{BAA30BA6-71D3-44B3-BE63-59D6929B6F98}" destId="{75B67F60-09A4-4D3C-A5C3-DAA6DD6287EE}" srcOrd="0" destOrd="0" presId="urn:microsoft.com/office/officeart/2005/8/layout/cycle3"/>
    <dgm:cxn modelId="{68348A08-F06C-4967-A756-F257A9B99A04}" srcId="{BAA30BA6-71D3-44B3-BE63-59D6929B6F98}" destId="{D66B8E06-FD13-4D8D-8753-7DE14C28509D}" srcOrd="3" destOrd="0" parTransId="{3287990D-74EB-499C-A508-B2162FE0DAD6}" sibTransId="{4BE4EFB3-417F-41BF-B068-D2F64F75E12B}"/>
    <dgm:cxn modelId="{7F1E38DF-19E3-46ED-AEA4-1A227698A658}" type="presOf" srcId="{CB2495D8-E506-4566-943F-A54517A57A3A}" destId="{558B56FF-8AD1-4866-804D-1D9D0FDC6582}" srcOrd="0" destOrd="0" presId="urn:microsoft.com/office/officeart/2005/8/layout/cycle3"/>
    <dgm:cxn modelId="{9C3DA818-B38E-48D9-85F5-02A100A6D5D6}" type="presOf" srcId="{DA091CDD-27E1-4C6C-A199-347A9334C81C}" destId="{E1059D29-00DC-4DBC-ABE5-F03CA6EB76C1}" srcOrd="0" destOrd="0" presId="urn:microsoft.com/office/officeart/2005/8/layout/cycle3"/>
    <dgm:cxn modelId="{084B5ADA-A7D8-46A1-AA65-0B0F55F33438}" type="presParOf" srcId="{75B67F60-09A4-4D3C-A5C3-DAA6DD6287EE}" destId="{E6B70949-5F48-4E9F-8727-C94582EB23F3}" srcOrd="0" destOrd="0" presId="urn:microsoft.com/office/officeart/2005/8/layout/cycle3"/>
    <dgm:cxn modelId="{6AFD26F6-15C3-46F4-9FE9-3BEA23D6762A}" type="presParOf" srcId="{E6B70949-5F48-4E9F-8727-C94582EB23F3}" destId="{E1059D29-00DC-4DBC-ABE5-F03CA6EB76C1}" srcOrd="0" destOrd="0" presId="urn:microsoft.com/office/officeart/2005/8/layout/cycle3"/>
    <dgm:cxn modelId="{8CF0930A-24C2-4231-A3CB-6BC18420B723}" type="presParOf" srcId="{E6B70949-5F48-4E9F-8727-C94582EB23F3}" destId="{0091ED0F-CFCC-48B8-8EE1-52F48020339E}" srcOrd="1" destOrd="0" presId="urn:microsoft.com/office/officeart/2005/8/layout/cycle3"/>
    <dgm:cxn modelId="{C77C2878-82AD-4022-A69A-D04249372774}" type="presParOf" srcId="{E6B70949-5F48-4E9F-8727-C94582EB23F3}" destId="{558B56FF-8AD1-4866-804D-1D9D0FDC6582}" srcOrd="2" destOrd="0" presId="urn:microsoft.com/office/officeart/2005/8/layout/cycle3"/>
    <dgm:cxn modelId="{490A4FA1-2AB0-46DA-A306-8BB5DAA8889D}" type="presParOf" srcId="{E6B70949-5F48-4E9F-8727-C94582EB23F3}" destId="{6605775C-8C8A-4021-8D96-2978FEE70647}" srcOrd="3" destOrd="0" presId="urn:microsoft.com/office/officeart/2005/8/layout/cycle3"/>
    <dgm:cxn modelId="{87672434-5C52-4765-B870-C2E598842A78}" type="presParOf" srcId="{E6B70949-5F48-4E9F-8727-C94582EB23F3}" destId="{37CB6BD1-6F28-4565-9E60-E1BA195D80E8}" srcOrd="4" destOrd="0" presId="urn:microsoft.com/office/officeart/2005/8/layout/cycle3"/>
    <dgm:cxn modelId="{7884AB7F-2223-4DC9-A694-3009EF0004C8}" type="presParOf" srcId="{E6B70949-5F48-4E9F-8727-C94582EB23F3}" destId="{5B05568A-CC0B-485B-8C0F-9C8734902B4D}" srcOrd="5" destOrd="0" presId="urn:microsoft.com/office/officeart/2005/8/layout/cycle3"/>
    <dgm:cxn modelId="{DE421F25-BA06-447A-B3EA-2CDCD0BFB0D2}" type="presParOf" srcId="{E6B70949-5F48-4E9F-8727-C94582EB23F3}" destId="{C72B85E3-D904-4F34-86B8-9DA451F8B9CA}" srcOrd="6"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BE57C7-A56A-4340-A585-9B05EC96E3BB}" type="doc">
      <dgm:prSet loTypeId="urn:microsoft.com/office/officeart/2005/8/layout/chevron1" loCatId="process" qsTypeId="urn:microsoft.com/office/officeart/2005/8/quickstyle/simple1#3" qsCatId="simple" csTypeId="urn:microsoft.com/office/officeart/2005/8/colors/accent1_2#4" csCatId="accent1" phldr="1"/>
      <dgm:spPr/>
    </dgm:pt>
    <dgm:pt modelId="{E105EAFE-DAAB-4727-865D-12717B3AAC90}">
      <dgm:prSet phldrT="[Texto]" custT="1">
        <dgm:style>
          <a:lnRef idx="2">
            <a:schemeClr val="accent1"/>
          </a:lnRef>
          <a:fillRef idx="1">
            <a:schemeClr val="lt1"/>
          </a:fillRef>
          <a:effectRef idx="0">
            <a:schemeClr val="accent1"/>
          </a:effectRef>
          <a:fontRef idx="minor">
            <a:schemeClr val="dk1"/>
          </a:fontRef>
        </dgm:style>
      </dgm:prSet>
      <dgm:spPr/>
      <dgm:t>
        <a:bodyPr/>
        <a:lstStyle/>
        <a:p>
          <a:r>
            <a:rPr lang="pt-BR" sz="900" dirty="0" smtClean="0"/>
            <a:t> </a:t>
          </a:r>
          <a:endParaRPr lang="pt-BR" sz="900" dirty="0"/>
        </a:p>
      </dgm:t>
    </dgm:pt>
    <dgm:pt modelId="{E2D023AE-9A92-4E2E-A199-4C725606EEA7}" type="parTrans" cxnId="{DABD6E63-F1B2-48A2-BCC7-89D57A440D7A}">
      <dgm:prSet/>
      <dgm:spPr/>
      <dgm:t>
        <a:bodyPr/>
        <a:lstStyle/>
        <a:p>
          <a:endParaRPr lang="pt-BR" sz="400"/>
        </a:p>
      </dgm:t>
    </dgm:pt>
    <dgm:pt modelId="{56BA6E7C-6A61-4481-A946-02D904348120}" type="sibTrans" cxnId="{DABD6E63-F1B2-48A2-BCC7-89D57A440D7A}">
      <dgm:prSet/>
      <dgm:spPr/>
      <dgm:t>
        <a:bodyPr/>
        <a:lstStyle/>
        <a:p>
          <a:endParaRPr lang="pt-BR" sz="400"/>
        </a:p>
      </dgm:t>
    </dgm:pt>
    <dgm:pt modelId="{D43D533F-A8E3-44ED-A7FF-58A086C59B3D}">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pt-BR" sz="900" dirty="0" smtClean="0"/>
            <a:t> </a:t>
          </a:r>
          <a:endParaRPr lang="pt-BR" sz="900" dirty="0"/>
        </a:p>
      </dgm:t>
    </dgm:pt>
    <dgm:pt modelId="{1E94896E-0E30-4FF0-B8CC-3F7C7D99D22E}" type="parTrans" cxnId="{6B65969E-06E0-4D46-849B-4E30BD62E123}">
      <dgm:prSet/>
      <dgm:spPr/>
      <dgm:t>
        <a:bodyPr/>
        <a:lstStyle/>
        <a:p>
          <a:endParaRPr lang="pt-BR" sz="400"/>
        </a:p>
      </dgm:t>
    </dgm:pt>
    <dgm:pt modelId="{86503903-7499-44A8-8DF6-0C364CB60C95}" type="sibTrans" cxnId="{6B65969E-06E0-4D46-849B-4E30BD62E123}">
      <dgm:prSet/>
      <dgm:spPr/>
      <dgm:t>
        <a:bodyPr/>
        <a:lstStyle/>
        <a:p>
          <a:endParaRPr lang="pt-BR" sz="400"/>
        </a:p>
      </dgm:t>
    </dgm:pt>
    <dgm:pt modelId="{BC002BEC-71A0-46E0-87D2-9613DE4AD4DA}">
      <dgm:prSet phldrT="[Texto]" custT="1">
        <dgm:style>
          <a:lnRef idx="2">
            <a:schemeClr val="accent1"/>
          </a:lnRef>
          <a:fillRef idx="1">
            <a:schemeClr val="lt1"/>
          </a:fillRef>
          <a:effectRef idx="0">
            <a:schemeClr val="accent1"/>
          </a:effectRef>
          <a:fontRef idx="minor">
            <a:schemeClr val="dk1"/>
          </a:fontRef>
        </dgm:style>
      </dgm:prSet>
      <dgm:spPr/>
      <dgm:t>
        <a:bodyPr/>
        <a:lstStyle/>
        <a:p>
          <a:r>
            <a:rPr lang="pt-BR" sz="900" dirty="0" smtClean="0"/>
            <a:t> </a:t>
          </a:r>
          <a:endParaRPr lang="pt-BR" sz="900" dirty="0"/>
        </a:p>
      </dgm:t>
    </dgm:pt>
    <dgm:pt modelId="{3D43BFD1-D779-4F33-B804-C4471F257475}" type="parTrans" cxnId="{96C79C24-4737-4363-937B-69090F8B8231}">
      <dgm:prSet/>
      <dgm:spPr/>
      <dgm:t>
        <a:bodyPr/>
        <a:lstStyle/>
        <a:p>
          <a:endParaRPr lang="pt-BR" sz="400"/>
        </a:p>
      </dgm:t>
    </dgm:pt>
    <dgm:pt modelId="{F13F245C-6B64-46FA-A00A-4BCC54337F31}" type="sibTrans" cxnId="{96C79C24-4737-4363-937B-69090F8B8231}">
      <dgm:prSet/>
      <dgm:spPr/>
      <dgm:t>
        <a:bodyPr/>
        <a:lstStyle/>
        <a:p>
          <a:endParaRPr lang="pt-BR" sz="400"/>
        </a:p>
      </dgm:t>
    </dgm:pt>
    <dgm:pt modelId="{5821DAB4-3D49-4B8A-B026-400D2DDEA48B}">
      <dgm:prSet phldrT="[Texto]" custT="1">
        <dgm:style>
          <a:lnRef idx="2">
            <a:schemeClr val="accent1"/>
          </a:lnRef>
          <a:fillRef idx="1">
            <a:schemeClr val="lt1"/>
          </a:fillRef>
          <a:effectRef idx="0">
            <a:schemeClr val="accent1"/>
          </a:effectRef>
          <a:fontRef idx="minor">
            <a:schemeClr val="dk1"/>
          </a:fontRef>
        </dgm:style>
      </dgm:prSet>
      <dgm:spPr/>
      <dgm:t>
        <a:bodyPr/>
        <a:lstStyle/>
        <a:p>
          <a:endParaRPr lang="pt-BR" sz="900" dirty="0"/>
        </a:p>
      </dgm:t>
    </dgm:pt>
    <dgm:pt modelId="{3FD48A3C-A7DA-4FEB-93FA-78C2C07BCC30}" type="parTrans" cxnId="{D02039F6-A791-49D5-9210-9C7403376907}">
      <dgm:prSet/>
      <dgm:spPr/>
      <dgm:t>
        <a:bodyPr/>
        <a:lstStyle/>
        <a:p>
          <a:endParaRPr lang="pt-BR"/>
        </a:p>
      </dgm:t>
    </dgm:pt>
    <dgm:pt modelId="{FE81334B-38B8-4099-B495-B73E85AB05FF}" type="sibTrans" cxnId="{D02039F6-A791-49D5-9210-9C7403376907}">
      <dgm:prSet/>
      <dgm:spPr/>
      <dgm:t>
        <a:bodyPr/>
        <a:lstStyle/>
        <a:p>
          <a:endParaRPr lang="pt-BR"/>
        </a:p>
      </dgm:t>
    </dgm:pt>
    <dgm:pt modelId="{692B02EE-801D-4C61-92C6-985AE72B90B1}" type="pres">
      <dgm:prSet presAssocID="{DEBE57C7-A56A-4340-A585-9B05EC96E3BB}" presName="Name0" presStyleCnt="0">
        <dgm:presLayoutVars>
          <dgm:dir/>
          <dgm:animLvl val="lvl"/>
          <dgm:resizeHandles val="exact"/>
        </dgm:presLayoutVars>
      </dgm:prSet>
      <dgm:spPr/>
    </dgm:pt>
    <dgm:pt modelId="{133E05BE-0593-40C1-BAAD-F0D1B481737E}" type="pres">
      <dgm:prSet presAssocID="{E105EAFE-DAAB-4727-865D-12717B3AAC90}" presName="parTxOnly" presStyleLbl="node1" presStyleIdx="0" presStyleCnt="4">
        <dgm:presLayoutVars>
          <dgm:chMax val="0"/>
          <dgm:chPref val="0"/>
          <dgm:bulletEnabled val="1"/>
        </dgm:presLayoutVars>
      </dgm:prSet>
      <dgm:spPr/>
      <dgm:t>
        <a:bodyPr/>
        <a:lstStyle/>
        <a:p>
          <a:endParaRPr lang="pt-BR"/>
        </a:p>
      </dgm:t>
    </dgm:pt>
    <dgm:pt modelId="{A90692F0-5BC3-41AC-84CB-77441376CA8A}" type="pres">
      <dgm:prSet presAssocID="{56BA6E7C-6A61-4481-A946-02D904348120}" presName="parTxOnlySpace" presStyleCnt="0"/>
      <dgm:spPr/>
    </dgm:pt>
    <dgm:pt modelId="{7DC705AF-9F88-4F7B-AD64-2BD42330E8AC}" type="pres">
      <dgm:prSet presAssocID="{D43D533F-A8E3-44ED-A7FF-58A086C59B3D}" presName="parTxOnly" presStyleLbl="node1" presStyleIdx="1" presStyleCnt="4">
        <dgm:presLayoutVars>
          <dgm:chMax val="0"/>
          <dgm:chPref val="0"/>
          <dgm:bulletEnabled val="1"/>
        </dgm:presLayoutVars>
      </dgm:prSet>
      <dgm:spPr/>
      <dgm:t>
        <a:bodyPr/>
        <a:lstStyle/>
        <a:p>
          <a:endParaRPr lang="pt-BR"/>
        </a:p>
      </dgm:t>
    </dgm:pt>
    <dgm:pt modelId="{D2AEBE56-2288-4F83-9E94-3EA035F2B766}" type="pres">
      <dgm:prSet presAssocID="{86503903-7499-44A8-8DF6-0C364CB60C95}" presName="parTxOnlySpace" presStyleCnt="0"/>
      <dgm:spPr/>
    </dgm:pt>
    <dgm:pt modelId="{13B6F5C3-D4BF-482C-B1BF-3BD13FF59C5B}" type="pres">
      <dgm:prSet presAssocID="{BC002BEC-71A0-46E0-87D2-9613DE4AD4DA}" presName="parTxOnly" presStyleLbl="node1" presStyleIdx="2" presStyleCnt="4">
        <dgm:presLayoutVars>
          <dgm:chMax val="0"/>
          <dgm:chPref val="0"/>
          <dgm:bulletEnabled val="1"/>
        </dgm:presLayoutVars>
      </dgm:prSet>
      <dgm:spPr/>
      <dgm:t>
        <a:bodyPr/>
        <a:lstStyle/>
        <a:p>
          <a:endParaRPr lang="pt-BR"/>
        </a:p>
      </dgm:t>
    </dgm:pt>
    <dgm:pt modelId="{680E7841-7B69-4AFD-BB95-DA04CAE47F1D}" type="pres">
      <dgm:prSet presAssocID="{F13F245C-6B64-46FA-A00A-4BCC54337F31}" presName="parTxOnlySpace" presStyleCnt="0"/>
      <dgm:spPr/>
    </dgm:pt>
    <dgm:pt modelId="{C91B0B66-765E-45C4-B742-6CB6A318FDBB}" type="pres">
      <dgm:prSet presAssocID="{5821DAB4-3D49-4B8A-B026-400D2DDEA48B}" presName="parTxOnly" presStyleLbl="node1" presStyleIdx="3" presStyleCnt="4">
        <dgm:presLayoutVars>
          <dgm:chMax val="0"/>
          <dgm:chPref val="0"/>
          <dgm:bulletEnabled val="1"/>
        </dgm:presLayoutVars>
      </dgm:prSet>
      <dgm:spPr/>
      <dgm:t>
        <a:bodyPr/>
        <a:lstStyle/>
        <a:p>
          <a:endParaRPr lang="pt-BR"/>
        </a:p>
      </dgm:t>
    </dgm:pt>
  </dgm:ptLst>
  <dgm:cxnLst>
    <dgm:cxn modelId="{7C059D50-B7F2-42C6-9B33-9B9C14A2F979}" type="presOf" srcId="{5821DAB4-3D49-4B8A-B026-400D2DDEA48B}" destId="{C91B0B66-765E-45C4-B742-6CB6A318FDBB}" srcOrd="0" destOrd="0" presId="urn:microsoft.com/office/officeart/2005/8/layout/chevron1"/>
    <dgm:cxn modelId="{DABD6E63-F1B2-48A2-BCC7-89D57A440D7A}" srcId="{DEBE57C7-A56A-4340-A585-9B05EC96E3BB}" destId="{E105EAFE-DAAB-4727-865D-12717B3AAC90}" srcOrd="0" destOrd="0" parTransId="{E2D023AE-9A92-4E2E-A199-4C725606EEA7}" sibTransId="{56BA6E7C-6A61-4481-A946-02D904348120}"/>
    <dgm:cxn modelId="{6B65969E-06E0-4D46-849B-4E30BD62E123}" srcId="{DEBE57C7-A56A-4340-A585-9B05EC96E3BB}" destId="{D43D533F-A8E3-44ED-A7FF-58A086C59B3D}" srcOrd="1" destOrd="0" parTransId="{1E94896E-0E30-4FF0-B8CC-3F7C7D99D22E}" sibTransId="{86503903-7499-44A8-8DF6-0C364CB60C95}"/>
    <dgm:cxn modelId="{66C9DA56-8FC0-4D86-B64B-BCB0B00B6C89}" type="presOf" srcId="{BC002BEC-71A0-46E0-87D2-9613DE4AD4DA}" destId="{13B6F5C3-D4BF-482C-B1BF-3BD13FF59C5B}" srcOrd="0" destOrd="0" presId="urn:microsoft.com/office/officeart/2005/8/layout/chevron1"/>
    <dgm:cxn modelId="{76D9A0DA-E208-47DE-A172-825C91F91AB0}" type="presOf" srcId="{E105EAFE-DAAB-4727-865D-12717B3AAC90}" destId="{133E05BE-0593-40C1-BAAD-F0D1B481737E}" srcOrd="0" destOrd="0" presId="urn:microsoft.com/office/officeart/2005/8/layout/chevron1"/>
    <dgm:cxn modelId="{D02039F6-A791-49D5-9210-9C7403376907}" srcId="{DEBE57C7-A56A-4340-A585-9B05EC96E3BB}" destId="{5821DAB4-3D49-4B8A-B026-400D2DDEA48B}" srcOrd="3" destOrd="0" parTransId="{3FD48A3C-A7DA-4FEB-93FA-78C2C07BCC30}" sibTransId="{FE81334B-38B8-4099-B495-B73E85AB05FF}"/>
    <dgm:cxn modelId="{96C79C24-4737-4363-937B-69090F8B8231}" srcId="{DEBE57C7-A56A-4340-A585-9B05EC96E3BB}" destId="{BC002BEC-71A0-46E0-87D2-9613DE4AD4DA}" srcOrd="2" destOrd="0" parTransId="{3D43BFD1-D779-4F33-B804-C4471F257475}" sibTransId="{F13F245C-6B64-46FA-A00A-4BCC54337F31}"/>
    <dgm:cxn modelId="{9100A4D5-306D-4115-93F2-32DEA136FBFA}" type="presOf" srcId="{DEBE57C7-A56A-4340-A585-9B05EC96E3BB}" destId="{692B02EE-801D-4C61-92C6-985AE72B90B1}" srcOrd="0" destOrd="0" presId="urn:microsoft.com/office/officeart/2005/8/layout/chevron1"/>
    <dgm:cxn modelId="{00E525F2-3DE9-4954-9083-98782EE313F5}" type="presOf" srcId="{D43D533F-A8E3-44ED-A7FF-58A086C59B3D}" destId="{7DC705AF-9F88-4F7B-AD64-2BD42330E8AC}" srcOrd="0" destOrd="0" presId="urn:microsoft.com/office/officeart/2005/8/layout/chevron1"/>
    <dgm:cxn modelId="{B7302093-FFAD-4BA3-A492-BECCCBFF4683}" type="presParOf" srcId="{692B02EE-801D-4C61-92C6-985AE72B90B1}" destId="{133E05BE-0593-40C1-BAAD-F0D1B481737E}" srcOrd="0" destOrd="0" presId="urn:microsoft.com/office/officeart/2005/8/layout/chevron1"/>
    <dgm:cxn modelId="{3363AC3C-141F-4A1B-8BA7-A4747A87DC09}" type="presParOf" srcId="{692B02EE-801D-4C61-92C6-985AE72B90B1}" destId="{A90692F0-5BC3-41AC-84CB-77441376CA8A}" srcOrd="1" destOrd="0" presId="urn:microsoft.com/office/officeart/2005/8/layout/chevron1"/>
    <dgm:cxn modelId="{404F6372-7C4F-41A5-8281-42DBFAA62927}" type="presParOf" srcId="{692B02EE-801D-4C61-92C6-985AE72B90B1}" destId="{7DC705AF-9F88-4F7B-AD64-2BD42330E8AC}" srcOrd="2" destOrd="0" presId="urn:microsoft.com/office/officeart/2005/8/layout/chevron1"/>
    <dgm:cxn modelId="{5B411AFB-0994-4048-B057-C8F49C92395B}" type="presParOf" srcId="{692B02EE-801D-4C61-92C6-985AE72B90B1}" destId="{D2AEBE56-2288-4F83-9E94-3EA035F2B766}" srcOrd="3" destOrd="0" presId="urn:microsoft.com/office/officeart/2005/8/layout/chevron1"/>
    <dgm:cxn modelId="{5A3F359A-B933-41A7-9643-ECE54C15ADF7}" type="presParOf" srcId="{692B02EE-801D-4C61-92C6-985AE72B90B1}" destId="{13B6F5C3-D4BF-482C-B1BF-3BD13FF59C5B}" srcOrd="4" destOrd="0" presId="urn:microsoft.com/office/officeart/2005/8/layout/chevron1"/>
    <dgm:cxn modelId="{011DAE6A-A889-42E0-9C07-EC26111C4276}" type="presParOf" srcId="{692B02EE-801D-4C61-92C6-985AE72B90B1}" destId="{680E7841-7B69-4AFD-BB95-DA04CAE47F1D}" srcOrd="5" destOrd="0" presId="urn:microsoft.com/office/officeart/2005/8/layout/chevron1"/>
    <dgm:cxn modelId="{220C9CFD-4234-40B1-B0D7-25520E45A6A2}" type="presParOf" srcId="{692B02EE-801D-4C61-92C6-985AE72B90B1}" destId="{C91B0B66-765E-45C4-B742-6CB6A318FDBB}" srcOrd="6" destOrd="0" presId="urn:microsoft.com/office/officeart/2005/8/layout/chevr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EBE57C7-A56A-4340-A585-9B05EC96E3BB}" type="doc">
      <dgm:prSet loTypeId="urn:microsoft.com/office/officeart/2005/8/layout/chevron1" loCatId="process" qsTypeId="urn:microsoft.com/office/officeart/2005/8/quickstyle/simple1#4" qsCatId="simple" csTypeId="urn:microsoft.com/office/officeart/2005/8/colors/accent1_2#5" csCatId="accent1" phldr="1"/>
      <dgm:spPr/>
    </dgm:pt>
    <dgm:pt modelId="{E105EAFE-DAAB-4727-865D-12717B3AAC90}">
      <dgm:prSet phldrT="[Texto]" custT="1">
        <dgm:style>
          <a:lnRef idx="2">
            <a:schemeClr val="accent1"/>
          </a:lnRef>
          <a:fillRef idx="1">
            <a:schemeClr val="lt1"/>
          </a:fillRef>
          <a:effectRef idx="0">
            <a:schemeClr val="accent1"/>
          </a:effectRef>
          <a:fontRef idx="minor">
            <a:schemeClr val="dk1"/>
          </a:fontRef>
        </dgm:style>
      </dgm:prSet>
      <dgm:spPr/>
      <dgm:t>
        <a:bodyPr/>
        <a:lstStyle/>
        <a:p>
          <a:r>
            <a:rPr lang="pt-BR" sz="900" dirty="0" smtClean="0"/>
            <a:t> </a:t>
          </a:r>
          <a:endParaRPr lang="pt-BR" sz="900" dirty="0"/>
        </a:p>
      </dgm:t>
    </dgm:pt>
    <dgm:pt modelId="{E2D023AE-9A92-4E2E-A199-4C725606EEA7}" type="parTrans" cxnId="{DABD6E63-F1B2-48A2-BCC7-89D57A440D7A}">
      <dgm:prSet/>
      <dgm:spPr/>
      <dgm:t>
        <a:bodyPr/>
        <a:lstStyle/>
        <a:p>
          <a:endParaRPr lang="pt-BR" sz="400"/>
        </a:p>
      </dgm:t>
    </dgm:pt>
    <dgm:pt modelId="{56BA6E7C-6A61-4481-A946-02D904348120}" type="sibTrans" cxnId="{DABD6E63-F1B2-48A2-BCC7-89D57A440D7A}">
      <dgm:prSet/>
      <dgm:spPr/>
      <dgm:t>
        <a:bodyPr/>
        <a:lstStyle/>
        <a:p>
          <a:endParaRPr lang="pt-BR" sz="400"/>
        </a:p>
      </dgm:t>
    </dgm:pt>
    <dgm:pt modelId="{D43D533F-A8E3-44ED-A7FF-58A086C59B3D}">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pt-BR" sz="900" dirty="0" smtClean="0"/>
            <a:t> </a:t>
          </a:r>
          <a:endParaRPr lang="pt-BR" sz="900" dirty="0"/>
        </a:p>
      </dgm:t>
    </dgm:pt>
    <dgm:pt modelId="{1E94896E-0E30-4FF0-B8CC-3F7C7D99D22E}" type="parTrans" cxnId="{6B65969E-06E0-4D46-849B-4E30BD62E123}">
      <dgm:prSet/>
      <dgm:spPr/>
      <dgm:t>
        <a:bodyPr/>
        <a:lstStyle/>
        <a:p>
          <a:endParaRPr lang="pt-BR" sz="400"/>
        </a:p>
      </dgm:t>
    </dgm:pt>
    <dgm:pt modelId="{86503903-7499-44A8-8DF6-0C364CB60C95}" type="sibTrans" cxnId="{6B65969E-06E0-4D46-849B-4E30BD62E123}">
      <dgm:prSet/>
      <dgm:spPr/>
      <dgm:t>
        <a:bodyPr/>
        <a:lstStyle/>
        <a:p>
          <a:endParaRPr lang="pt-BR" sz="400"/>
        </a:p>
      </dgm:t>
    </dgm:pt>
    <dgm:pt modelId="{BC002BEC-71A0-46E0-87D2-9613DE4AD4DA}">
      <dgm:prSet phldrT="[Texto]" custT="1">
        <dgm:style>
          <a:lnRef idx="2">
            <a:schemeClr val="accent1"/>
          </a:lnRef>
          <a:fillRef idx="1">
            <a:schemeClr val="lt1"/>
          </a:fillRef>
          <a:effectRef idx="0">
            <a:schemeClr val="accent1"/>
          </a:effectRef>
          <a:fontRef idx="minor">
            <a:schemeClr val="dk1"/>
          </a:fontRef>
        </dgm:style>
      </dgm:prSet>
      <dgm:spPr/>
      <dgm:t>
        <a:bodyPr/>
        <a:lstStyle/>
        <a:p>
          <a:r>
            <a:rPr lang="pt-BR" sz="900" dirty="0" smtClean="0"/>
            <a:t> </a:t>
          </a:r>
          <a:endParaRPr lang="pt-BR" sz="900" dirty="0"/>
        </a:p>
      </dgm:t>
    </dgm:pt>
    <dgm:pt modelId="{3D43BFD1-D779-4F33-B804-C4471F257475}" type="parTrans" cxnId="{96C79C24-4737-4363-937B-69090F8B8231}">
      <dgm:prSet/>
      <dgm:spPr/>
      <dgm:t>
        <a:bodyPr/>
        <a:lstStyle/>
        <a:p>
          <a:endParaRPr lang="pt-BR" sz="400"/>
        </a:p>
      </dgm:t>
    </dgm:pt>
    <dgm:pt modelId="{F13F245C-6B64-46FA-A00A-4BCC54337F31}" type="sibTrans" cxnId="{96C79C24-4737-4363-937B-69090F8B8231}">
      <dgm:prSet/>
      <dgm:spPr/>
      <dgm:t>
        <a:bodyPr/>
        <a:lstStyle/>
        <a:p>
          <a:endParaRPr lang="pt-BR" sz="400"/>
        </a:p>
      </dgm:t>
    </dgm:pt>
    <dgm:pt modelId="{5821DAB4-3D49-4B8A-B026-400D2DDEA48B}">
      <dgm:prSet phldrT="[Texto]" custT="1">
        <dgm:style>
          <a:lnRef idx="2">
            <a:schemeClr val="accent1"/>
          </a:lnRef>
          <a:fillRef idx="1">
            <a:schemeClr val="lt1"/>
          </a:fillRef>
          <a:effectRef idx="0">
            <a:schemeClr val="accent1"/>
          </a:effectRef>
          <a:fontRef idx="minor">
            <a:schemeClr val="dk1"/>
          </a:fontRef>
        </dgm:style>
      </dgm:prSet>
      <dgm:spPr/>
      <dgm:t>
        <a:bodyPr/>
        <a:lstStyle/>
        <a:p>
          <a:endParaRPr lang="pt-BR" sz="900" dirty="0"/>
        </a:p>
      </dgm:t>
    </dgm:pt>
    <dgm:pt modelId="{3FD48A3C-A7DA-4FEB-93FA-78C2C07BCC30}" type="parTrans" cxnId="{D02039F6-A791-49D5-9210-9C7403376907}">
      <dgm:prSet/>
      <dgm:spPr/>
      <dgm:t>
        <a:bodyPr/>
        <a:lstStyle/>
        <a:p>
          <a:endParaRPr lang="pt-BR"/>
        </a:p>
      </dgm:t>
    </dgm:pt>
    <dgm:pt modelId="{FE81334B-38B8-4099-B495-B73E85AB05FF}" type="sibTrans" cxnId="{D02039F6-A791-49D5-9210-9C7403376907}">
      <dgm:prSet/>
      <dgm:spPr/>
      <dgm:t>
        <a:bodyPr/>
        <a:lstStyle/>
        <a:p>
          <a:endParaRPr lang="pt-BR"/>
        </a:p>
      </dgm:t>
    </dgm:pt>
    <dgm:pt modelId="{692B02EE-801D-4C61-92C6-985AE72B90B1}" type="pres">
      <dgm:prSet presAssocID="{DEBE57C7-A56A-4340-A585-9B05EC96E3BB}" presName="Name0" presStyleCnt="0">
        <dgm:presLayoutVars>
          <dgm:dir/>
          <dgm:animLvl val="lvl"/>
          <dgm:resizeHandles val="exact"/>
        </dgm:presLayoutVars>
      </dgm:prSet>
      <dgm:spPr/>
    </dgm:pt>
    <dgm:pt modelId="{133E05BE-0593-40C1-BAAD-F0D1B481737E}" type="pres">
      <dgm:prSet presAssocID="{E105EAFE-DAAB-4727-865D-12717B3AAC90}" presName="parTxOnly" presStyleLbl="node1" presStyleIdx="0" presStyleCnt="4">
        <dgm:presLayoutVars>
          <dgm:chMax val="0"/>
          <dgm:chPref val="0"/>
          <dgm:bulletEnabled val="1"/>
        </dgm:presLayoutVars>
      </dgm:prSet>
      <dgm:spPr/>
      <dgm:t>
        <a:bodyPr/>
        <a:lstStyle/>
        <a:p>
          <a:endParaRPr lang="pt-BR"/>
        </a:p>
      </dgm:t>
    </dgm:pt>
    <dgm:pt modelId="{A90692F0-5BC3-41AC-84CB-77441376CA8A}" type="pres">
      <dgm:prSet presAssocID="{56BA6E7C-6A61-4481-A946-02D904348120}" presName="parTxOnlySpace" presStyleCnt="0"/>
      <dgm:spPr/>
    </dgm:pt>
    <dgm:pt modelId="{7DC705AF-9F88-4F7B-AD64-2BD42330E8AC}" type="pres">
      <dgm:prSet presAssocID="{D43D533F-A8E3-44ED-A7FF-58A086C59B3D}" presName="parTxOnly" presStyleLbl="node1" presStyleIdx="1" presStyleCnt="4">
        <dgm:presLayoutVars>
          <dgm:chMax val="0"/>
          <dgm:chPref val="0"/>
          <dgm:bulletEnabled val="1"/>
        </dgm:presLayoutVars>
      </dgm:prSet>
      <dgm:spPr/>
      <dgm:t>
        <a:bodyPr/>
        <a:lstStyle/>
        <a:p>
          <a:endParaRPr lang="pt-BR"/>
        </a:p>
      </dgm:t>
    </dgm:pt>
    <dgm:pt modelId="{D2AEBE56-2288-4F83-9E94-3EA035F2B766}" type="pres">
      <dgm:prSet presAssocID="{86503903-7499-44A8-8DF6-0C364CB60C95}" presName="parTxOnlySpace" presStyleCnt="0"/>
      <dgm:spPr/>
    </dgm:pt>
    <dgm:pt modelId="{13B6F5C3-D4BF-482C-B1BF-3BD13FF59C5B}" type="pres">
      <dgm:prSet presAssocID="{BC002BEC-71A0-46E0-87D2-9613DE4AD4DA}" presName="parTxOnly" presStyleLbl="node1" presStyleIdx="2" presStyleCnt="4">
        <dgm:presLayoutVars>
          <dgm:chMax val="0"/>
          <dgm:chPref val="0"/>
          <dgm:bulletEnabled val="1"/>
        </dgm:presLayoutVars>
      </dgm:prSet>
      <dgm:spPr/>
      <dgm:t>
        <a:bodyPr/>
        <a:lstStyle/>
        <a:p>
          <a:endParaRPr lang="pt-BR"/>
        </a:p>
      </dgm:t>
    </dgm:pt>
    <dgm:pt modelId="{680E7841-7B69-4AFD-BB95-DA04CAE47F1D}" type="pres">
      <dgm:prSet presAssocID="{F13F245C-6B64-46FA-A00A-4BCC54337F31}" presName="parTxOnlySpace" presStyleCnt="0"/>
      <dgm:spPr/>
    </dgm:pt>
    <dgm:pt modelId="{C91B0B66-765E-45C4-B742-6CB6A318FDBB}" type="pres">
      <dgm:prSet presAssocID="{5821DAB4-3D49-4B8A-B026-400D2DDEA48B}" presName="parTxOnly" presStyleLbl="node1" presStyleIdx="3" presStyleCnt="4">
        <dgm:presLayoutVars>
          <dgm:chMax val="0"/>
          <dgm:chPref val="0"/>
          <dgm:bulletEnabled val="1"/>
        </dgm:presLayoutVars>
      </dgm:prSet>
      <dgm:spPr/>
      <dgm:t>
        <a:bodyPr/>
        <a:lstStyle/>
        <a:p>
          <a:endParaRPr lang="pt-BR"/>
        </a:p>
      </dgm:t>
    </dgm:pt>
  </dgm:ptLst>
  <dgm:cxnLst>
    <dgm:cxn modelId="{40057850-A766-45FE-9EC3-438848A3F7BA}" type="presOf" srcId="{D43D533F-A8E3-44ED-A7FF-58A086C59B3D}" destId="{7DC705AF-9F88-4F7B-AD64-2BD42330E8AC}" srcOrd="0" destOrd="0" presId="urn:microsoft.com/office/officeart/2005/8/layout/chevron1"/>
    <dgm:cxn modelId="{FBA47EB8-3BB3-4135-8B45-877EC783C4F2}" type="presOf" srcId="{BC002BEC-71A0-46E0-87D2-9613DE4AD4DA}" destId="{13B6F5C3-D4BF-482C-B1BF-3BD13FF59C5B}" srcOrd="0" destOrd="0" presId="urn:microsoft.com/office/officeart/2005/8/layout/chevron1"/>
    <dgm:cxn modelId="{DABD6E63-F1B2-48A2-BCC7-89D57A440D7A}" srcId="{DEBE57C7-A56A-4340-A585-9B05EC96E3BB}" destId="{E105EAFE-DAAB-4727-865D-12717B3AAC90}" srcOrd="0" destOrd="0" parTransId="{E2D023AE-9A92-4E2E-A199-4C725606EEA7}" sibTransId="{56BA6E7C-6A61-4481-A946-02D904348120}"/>
    <dgm:cxn modelId="{46F8A87C-9E91-4743-B3F4-7E18AF30AD1A}" type="presOf" srcId="{E105EAFE-DAAB-4727-865D-12717B3AAC90}" destId="{133E05BE-0593-40C1-BAAD-F0D1B481737E}" srcOrd="0" destOrd="0" presId="urn:microsoft.com/office/officeart/2005/8/layout/chevron1"/>
    <dgm:cxn modelId="{6B65969E-06E0-4D46-849B-4E30BD62E123}" srcId="{DEBE57C7-A56A-4340-A585-9B05EC96E3BB}" destId="{D43D533F-A8E3-44ED-A7FF-58A086C59B3D}" srcOrd="1" destOrd="0" parTransId="{1E94896E-0E30-4FF0-B8CC-3F7C7D99D22E}" sibTransId="{86503903-7499-44A8-8DF6-0C364CB60C95}"/>
    <dgm:cxn modelId="{26411CFA-94BB-4E4F-8428-161C7852DD4D}" type="presOf" srcId="{5821DAB4-3D49-4B8A-B026-400D2DDEA48B}" destId="{C91B0B66-765E-45C4-B742-6CB6A318FDBB}" srcOrd="0" destOrd="0" presId="urn:microsoft.com/office/officeart/2005/8/layout/chevron1"/>
    <dgm:cxn modelId="{CE1F0026-2713-41BB-9650-760FD6EF364A}" type="presOf" srcId="{DEBE57C7-A56A-4340-A585-9B05EC96E3BB}" destId="{692B02EE-801D-4C61-92C6-985AE72B90B1}" srcOrd="0" destOrd="0" presId="urn:microsoft.com/office/officeart/2005/8/layout/chevron1"/>
    <dgm:cxn modelId="{D02039F6-A791-49D5-9210-9C7403376907}" srcId="{DEBE57C7-A56A-4340-A585-9B05EC96E3BB}" destId="{5821DAB4-3D49-4B8A-B026-400D2DDEA48B}" srcOrd="3" destOrd="0" parTransId="{3FD48A3C-A7DA-4FEB-93FA-78C2C07BCC30}" sibTransId="{FE81334B-38B8-4099-B495-B73E85AB05FF}"/>
    <dgm:cxn modelId="{96C79C24-4737-4363-937B-69090F8B8231}" srcId="{DEBE57C7-A56A-4340-A585-9B05EC96E3BB}" destId="{BC002BEC-71A0-46E0-87D2-9613DE4AD4DA}" srcOrd="2" destOrd="0" parTransId="{3D43BFD1-D779-4F33-B804-C4471F257475}" sibTransId="{F13F245C-6B64-46FA-A00A-4BCC54337F31}"/>
    <dgm:cxn modelId="{98AB20C9-4170-4E44-BC61-CE4B80DB724A}" type="presParOf" srcId="{692B02EE-801D-4C61-92C6-985AE72B90B1}" destId="{133E05BE-0593-40C1-BAAD-F0D1B481737E}" srcOrd="0" destOrd="0" presId="urn:microsoft.com/office/officeart/2005/8/layout/chevron1"/>
    <dgm:cxn modelId="{17B9752A-735D-455F-9F45-EF48307AD0DF}" type="presParOf" srcId="{692B02EE-801D-4C61-92C6-985AE72B90B1}" destId="{A90692F0-5BC3-41AC-84CB-77441376CA8A}" srcOrd="1" destOrd="0" presId="urn:microsoft.com/office/officeart/2005/8/layout/chevron1"/>
    <dgm:cxn modelId="{C9FE45CF-89D6-4936-97F1-5018CC76364A}" type="presParOf" srcId="{692B02EE-801D-4C61-92C6-985AE72B90B1}" destId="{7DC705AF-9F88-4F7B-AD64-2BD42330E8AC}" srcOrd="2" destOrd="0" presId="urn:microsoft.com/office/officeart/2005/8/layout/chevron1"/>
    <dgm:cxn modelId="{53C9A26B-9C9B-4610-9E86-7971A64FBB9F}" type="presParOf" srcId="{692B02EE-801D-4C61-92C6-985AE72B90B1}" destId="{D2AEBE56-2288-4F83-9E94-3EA035F2B766}" srcOrd="3" destOrd="0" presId="urn:microsoft.com/office/officeart/2005/8/layout/chevron1"/>
    <dgm:cxn modelId="{461CD21D-37D9-49EA-B0B3-E2AD71AC7771}" type="presParOf" srcId="{692B02EE-801D-4C61-92C6-985AE72B90B1}" destId="{13B6F5C3-D4BF-482C-B1BF-3BD13FF59C5B}" srcOrd="4" destOrd="0" presId="urn:microsoft.com/office/officeart/2005/8/layout/chevron1"/>
    <dgm:cxn modelId="{B1A27001-2952-4BBB-9DB8-EFC52F4A5C38}" type="presParOf" srcId="{692B02EE-801D-4C61-92C6-985AE72B90B1}" destId="{680E7841-7B69-4AFD-BB95-DA04CAE47F1D}" srcOrd="5" destOrd="0" presId="urn:microsoft.com/office/officeart/2005/8/layout/chevron1"/>
    <dgm:cxn modelId="{6E8556A6-31AA-476E-8650-FA4597713454}" type="presParOf" srcId="{692B02EE-801D-4C61-92C6-985AE72B90B1}" destId="{C91B0B66-765E-45C4-B742-6CB6A318FDBB}"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BE57C7-A56A-4340-A585-9B05EC96E3BB}" type="doc">
      <dgm:prSet loTypeId="urn:microsoft.com/office/officeart/2005/8/layout/chevron1" loCatId="process" qsTypeId="urn:microsoft.com/office/officeart/2005/8/quickstyle/simple1#5" qsCatId="simple" csTypeId="urn:microsoft.com/office/officeart/2005/8/colors/accent1_2#6" csCatId="accent1" phldr="1"/>
      <dgm:spPr/>
    </dgm:pt>
    <dgm:pt modelId="{E105EAFE-DAAB-4727-865D-12717B3AAC90}">
      <dgm:prSet phldrT="[Texto]" custT="1">
        <dgm:style>
          <a:lnRef idx="2">
            <a:schemeClr val="accent1"/>
          </a:lnRef>
          <a:fillRef idx="1">
            <a:schemeClr val="lt1"/>
          </a:fillRef>
          <a:effectRef idx="0">
            <a:schemeClr val="accent1"/>
          </a:effectRef>
          <a:fontRef idx="minor">
            <a:schemeClr val="dk1"/>
          </a:fontRef>
        </dgm:style>
      </dgm:prSet>
      <dgm:spPr/>
      <dgm:t>
        <a:bodyPr/>
        <a:lstStyle/>
        <a:p>
          <a:r>
            <a:rPr lang="pt-BR" sz="900" dirty="0" smtClean="0"/>
            <a:t> </a:t>
          </a:r>
          <a:endParaRPr lang="pt-BR" sz="900" dirty="0"/>
        </a:p>
      </dgm:t>
    </dgm:pt>
    <dgm:pt modelId="{E2D023AE-9A92-4E2E-A199-4C725606EEA7}" type="parTrans" cxnId="{DABD6E63-F1B2-48A2-BCC7-89D57A440D7A}">
      <dgm:prSet/>
      <dgm:spPr/>
      <dgm:t>
        <a:bodyPr/>
        <a:lstStyle/>
        <a:p>
          <a:endParaRPr lang="pt-BR" sz="400"/>
        </a:p>
      </dgm:t>
    </dgm:pt>
    <dgm:pt modelId="{56BA6E7C-6A61-4481-A946-02D904348120}" type="sibTrans" cxnId="{DABD6E63-F1B2-48A2-BCC7-89D57A440D7A}">
      <dgm:prSet/>
      <dgm:spPr/>
      <dgm:t>
        <a:bodyPr/>
        <a:lstStyle/>
        <a:p>
          <a:endParaRPr lang="pt-BR" sz="400"/>
        </a:p>
      </dgm:t>
    </dgm:pt>
    <dgm:pt modelId="{D43D533F-A8E3-44ED-A7FF-58A086C59B3D}">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pt-BR" sz="900" dirty="0" smtClean="0"/>
            <a:t> </a:t>
          </a:r>
          <a:endParaRPr lang="pt-BR" sz="900" dirty="0"/>
        </a:p>
      </dgm:t>
    </dgm:pt>
    <dgm:pt modelId="{1E94896E-0E30-4FF0-B8CC-3F7C7D99D22E}" type="parTrans" cxnId="{6B65969E-06E0-4D46-849B-4E30BD62E123}">
      <dgm:prSet/>
      <dgm:spPr/>
      <dgm:t>
        <a:bodyPr/>
        <a:lstStyle/>
        <a:p>
          <a:endParaRPr lang="pt-BR" sz="400"/>
        </a:p>
      </dgm:t>
    </dgm:pt>
    <dgm:pt modelId="{86503903-7499-44A8-8DF6-0C364CB60C95}" type="sibTrans" cxnId="{6B65969E-06E0-4D46-849B-4E30BD62E123}">
      <dgm:prSet/>
      <dgm:spPr/>
      <dgm:t>
        <a:bodyPr/>
        <a:lstStyle/>
        <a:p>
          <a:endParaRPr lang="pt-BR" sz="400"/>
        </a:p>
      </dgm:t>
    </dgm:pt>
    <dgm:pt modelId="{BC002BEC-71A0-46E0-87D2-9613DE4AD4DA}">
      <dgm:prSet phldrT="[Texto]" custT="1">
        <dgm:style>
          <a:lnRef idx="2">
            <a:schemeClr val="accent1"/>
          </a:lnRef>
          <a:fillRef idx="1">
            <a:schemeClr val="lt1"/>
          </a:fillRef>
          <a:effectRef idx="0">
            <a:schemeClr val="accent1"/>
          </a:effectRef>
          <a:fontRef idx="minor">
            <a:schemeClr val="dk1"/>
          </a:fontRef>
        </dgm:style>
      </dgm:prSet>
      <dgm:spPr/>
      <dgm:t>
        <a:bodyPr/>
        <a:lstStyle/>
        <a:p>
          <a:r>
            <a:rPr lang="pt-BR" sz="900" dirty="0" smtClean="0"/>
            <a:t> </a:t>
          </a:r>
          <a:endParaRPr lang="pt-BR" sz="900" dirty="0"/>
        </a:p>
      </dgm:t>
    </dgm:pt>
    <dgm:pt modelId="{3D43BFD1-D779-4F33-B804-C4471F257475}" type="parTrans" cxnId="{96C79C24-4737-4363-937B-69090F8B8231}">
      <dgm:prSet/>
      <dgm:spPr/>
      <dgm:t>
        <a:bodyPr/>
        <a:lstStyle/>
        <a:p>
          <a:endParaRPr lang="pt-BR" sz="400"/>
        </a:p>
      </dgm:t>
    </dgm:pt>
    <dgm:pt modelId="{F13F245C-6B64-46FA-A00A-4BCC54337F31}" type="sibTrans" cxnId="{96C79C24-4737-4363-937B-69090F8B8231}">
      <dgm:prSet/>
      <dgm:spPr/>
      <dgm:t>
        <a:bodyPr/>
        <a:lstStyle/>
        <a:p>
          <a:endParaRPr lang="pt-BR" sz="400"/>
        </a:p>
      </dgm:t>
    </dgm:pt>
    <dgm:pt modelId="{5821DAB4-3D49-4B8A-B026-400D2DDEA48B}">
      <dgm:prSet phldrT="[Texto]" custT="1">
        <dgm:style>
          <a:lnRef idx="2">
            <a:schemeClr val="accent1"/>
          </a:lnRef>
          <a:fillRef idx="1">
            <a:schemeClr val="lt1"/>
          </a:fillRef>
          <a:effectRef idx="0">
            <a:schemeClr val="accent1"/>
          </a:effectRef>
          <a:fontRef idx="minor">
            <a:schemeClr val="dk1"/>
          </a:fontRef>
        </dgm:style>
      </dgm:prSet>
      <dgm:spPr/>
      <dgm:t>
        <a:bodyPr/>
        <a:lstStyle/>
        <a:p>
          <a:endParaRPr lang="pt-BR" sz="900" dirty="0"/>
        </a:p>
      </dgm:t>
    </dgm:pt>
    <dgm:pt modelId="{3FD48A3C-A7DA-4FEB-93FA-78C2C07BCC30}" type="parTrans" cxnId="{D02039F6-A791-49D5-9210-9C7403376907}">
      <dgm:prSet/>
      <dgm:spPr/>
      <dgm:t>
        <a:bodyPr/>
        <a:lstStyle/>
        <a:p>
          <a:endParaRPr lang="pt-BR"/>
        </a:p>
      </dgm:t>
    </dgm:pt>
    <dgm:pt modelId="{FE81334B-38B8-4099-B495-B73E85AB05FF}" type="sibTrans" cxnId="{D02039F6-A791-49D5-9210-9C7403376907}">
      <dgm:prSet/>
      <dgm:spPr/>
      <dgm:t>
        <a:bodyPr/>
        <a:lstStyle/>
        <a:p>
          <a:endParaRPr lang="pt-BR"/>
        </a:p>
      </dgm:t>
    </dgm:pt>
    <dgm:pt modelId="{692B02EE-801D-4C61-92C6-985AE72B90B1}" type="pres">
      <dgm:prSet presAssocID="{DEBE57C7-A56A-4340-A585-9B05EC96E3BB}" presName="Name0" presStyleCnt="0">
        <dgm:presLayoutVars>
          <dgm:dir/>
          <dgm:animLvl val="lvl"/>
          <dgm:resizeHandles val="exact"/>
        </dgm:presLayoutVars>
      </dgm:prSet>
      <dgm:spPr/>
    </dgm:pt>
    <dgm:pt modelId="{133E05BE-0593-40C1-BAAD-F0D1B481737E}" type="pres">
      <dgm:prSet presAssocID="{E105EAFE-DAAB-4727-865D-12717B3AAC90}" presName="parTxOnly" presStyleLbl="node1" presStyleIdx="0" presStyleCnt="4">
        <dgm:presLayoutVars>
          <dgm:chMax val="0"/>
          <dgm:chPref val="0"/>
          <dgm:bulletEnabled val="1"/>
        </dgm:presLayoutVars>
      </dgm:prSet>
      <dgm:spPr/>
      <dgm:t>
        <a:bodyPr/>
        <a:lstStyle/>
        <a:p>
          <a:endParaRPr lang="pt-BR"/>
        </a:p>
      </dgm:t>
    </dgm:pt>
    <dgm:pt modelId="{A90692F0-5BC3-41AC-84CB-77441376CA8A}" type="pres">
      <dgm:prSet presAssocID="{56BA6E7C-6A61-4481-A946-02D904348120}" presName="parTxOnlySpace" presStyleCnt="0"/>
      <dgm:spPr/>
    </dgm:pt>
    <dgm:pt modelId="{7DC705AF-9F88-4F7B-AD64-2BD42330E8AC}" type="pres">
      <dgm:prSet presAssocID="{D43D533F-A8E3-44ED-A7FF-58A086C59B3D}" presName="parTxOnly" presStyleLbl="node1" presStyleIdx="1" presStyleCnt="4">
        <dgm:presLayoutVars>
          <dgm:chMax val="0"/>
          <dgm:chPref val="0"/>
          <dgm:bulletEnabled val="1"/>
        </dgm:presLayoutVars>
      </dgm:prSet>
      <dgm:spPr/>
      <dgm:t>
        <a:bodyPr/>
        <a:lstStyle/>
        <a:p>
          <a:endParaRPr lang="pt-BR"/>
        </a:p>
      </dgm:t>
    </dgm:pt>
    <dgm:pt modelId="{D2AEBE56-2288-4F83-9E94-3EA035F2B766}" type="pres">
      <dgm:prSet presAssocID="{86503903-7499-44A8-8DF6-0C364CB60C95}" presName="parTxOnlySpace" presStyleCnt="0"/>
      <dgm:spPr/>
    </dgm:pt>
    <dgm:pt modelId="{13B6F5C3-D4BF-482C-B1BF-3BD13FF59C5B}" type="pres">
      <dgm:prSet presAssocID="{BC002BEC-71A0-46E0-87D2-9613DE4AD4DA}" presName="parTxOnly" presStyleLbl="node1" presStyleIdx="2" presStyleCnt="4">
        <dgm:presLayoutVars>
          <dgm:chMax val="0"/>
          <dgm:chPref val="0"/>
          <dgm:bulletEnabled val="1"/>
        </dgm:presLayoutVars>
      </dgm:prSet>
      <dgm:spPr/>
      <dgm:t>
        <a:bodyPr/>
        <a:lstStyle/>
        <a:p>
          <a:endParaRPr lang="pt-BR"/>
        </a:p>
      </dgm:t>
    </dgm:pt>
    <dgm:pt modelId="{680E7841-7B69-4AFD-BB95-DA04CAE47F1D}" type="pres">
      <dgm:prSet presAssocID="{F13F245C-6B64-46FA-A00A-4BCC54337F31}" presName="parTxOnlySpace" presStyleCnt="0"/>
      <dgm:spPr/>
    </dgm:pt>
    <dgm:pt modelId="{C91B0B66-765E-45C4-B742-6CB6A318FDBB}" type="pres">
      <dgm:prSet presAssocID="{5821DAB4-3D49-4B8A-B026-400D2DDEA48B}" presName="parTxOnly" presStyleLbl="node1" presStyleIdx="3" presStyleCnt="4">
        <dgm:presLayoutVars>
          <dgm:chMax val="0"/>
          <dgm:chPref val="0"/>
          <dgm:bulletEnabled val="1"/>
        </dgm:presLayoutVars>
      </dgm:prSet>
      <dgm:spPr/>
      <dgm:t>
        <a:bodyPr/>
        <a:lstStyle/>
        <a:p>
          <a:endParaRPr lang="pt-BR"/>
        </a:p>
      </dgm:t>
    </dgm:pt>
  </dgm:ptLst>
  <dgm:cxnLst>
    <dgm:cxn modelId="{964A8BA0-C78D-4590-A8BF-D4BB0852DE2C}" type="presOf" srcId="{BC002BEC-71A0-46E0-87D2-9613DE4AD4DA}" destId="{13B6F5C3-D4BF-482C-B1BF-3BD13FF59C5B}" srcOrd="0" destOrd="0" presId="urn:microsoft.com/office/officeart/2005/8/layout/chevron1"/>
    <dgm:cxn modelId="{4447B2DC-6290-4307-9694-DE8D24C16893}" type="presOf" srcId="{DEBE57C7-A56A-4340-A585-9B05EC96E3BB}" destId="{692B02EE-801D-4C61-92C6-985AE72B90B1}" srcOrd="0" destOrd="0" presId="urn:microsoft.com/office/officeart/2005/8/layout/chevron1"/>
    <dgm:cxn modelId="{DABD6E63-F1B2-48A2-BCC7-89D57A440D7A}" srcId="{DEBE57C7-A56A-4340-A585-9B05EC96E3BB}" destId="{E105EAFE-DAAB-4727-865D-12717B3AAC90}" srcOrd="0" destOrd="0" parTransId="{E2D023AE-9A92-4E2E-A199-4C725606EEA7}" sibTransId="{56BA6E7C-6A61-4481-A946-02D904348120}"/>
    <dgm:cxn modelId="{6B65969E-06E0-4D46-849B-4E30BD62E123}" srcId="{DEBE57C7-A56A-4340-A585-9B05EC96E3BB}" destId="{D43D533F-A8E3-44ED-A7FF-58A086C59B3D}" srcOrd="1" destOrd="0" parTransId="{1E94896E-0E30-4FF0-B8CC-3F7C7D99D22E}" sibTransId="{86503903-7499-44A8-8DF6-0C364CB60C95}"/>
    <dgm:cxn modelId="{5F8353A4-6291-4EF6-B792-EE0FCB8A2873}" type="presOf" srcId="{5821DAB4-3D49-4B8A-B026-400D2DDEA48B}" destId="{C91B0B66-765E-45C4-B742-6CB6A318FDBB}" srcOrd="0" destOrd="0" presId="urn:microsoft.com/office/officeart/2005/8/layout/chevron1"/>
    <dgm:cxn modelId="{D02039F6-A791-49D5-9210-9C7403376907}" srcId="{DEBE57C7-A56A-4340-A585-9B05EC96E3BB}" destId="{5821DAB4-3D49-4B8A-B026-400D2DDEA48B}" srcOrd="3" destOrd="0" parTransId="{3FD48A3C-A7DA-4FEB-93FA-78C2C07BCC30}" sibTransId="{FE81334B-38B8-4099-B495-B73E85AB05FF}"/>
    <dgm:cxn modelId="{D132B7A3-25D5-4A70-ABD6-82F0CCEB761E}" type="presOf" srcId="{E105EAFE-DAAB-4727-865D-12717B3AAC90}" destId="{133E05BE-0593-40C1-BAAD-F0D1B481737E}" srcOrd="0" destOrd="0" presId="urn:microsoft.com/office/officeart/2005/8/layout/chevron1"/>
    <dgm:cxn modelId="{96C79C24-4737-4363-937B-69090F8B8231}" srcId="{DEBE57C7-A56A-4340-A585-9B05EC96E3BB}" destId="{BC002BEC-71A0-46E0-87D2-9613DE4AD4DA}" srcOrd="2" destOrd="0" parTransId="{3D43BFD1-D779-4F33-B804-C4471F257475}" sibTransId="{F13F245C-6B64-46FA-A00A-4BCC54337F31}"/>
    <dgm:cxn modelId="{B8F777F7-5E83-48DA-8EEA-62395B229121}" type="presOf" srcId="{D43D533F-A8E3-44ED-A7FF-58A086C59B3D}" destId="{7DC705AF-9F88-4F7B-AD64-2BD42330E8AC}" srcOrd="0" destOrd="0" presId="urn:microsoft.com/office/officeart/2005/8/layout/chevron1"/>
    <dgm:cxn modelId="{8DCC60C6-D16F-42D7-8551-2356D10CF955}" type="presParOf" srcId="{692B02EE-801D-4C61-92C6-985AE72B90B1}" destId="{133E05BE-0593-40C1-BAAD-F0D1B481737E}" srcOrd="0" destOrd="0" presId="urn:microsoft.com/office/officeart/2005/8/layout/chevron1"/>
    <dgm:cxn modelId="{AA0CA9F0-47E7-486E-8549-0EB8A7353D2C}" type="presParOf" srcId="{692B02EE-801D-4C61-92C6-985AE72B90B1}" destId="{A90692F0-5BC3-41AC-84CB-77441376CA8A}" srcOrd="1" destOrd="0" presId="urn:microsoft.com/office/officeart/2005/8/layout/chevron1"/>
    <dgm:cxn modelId="{FD7E456E-DBA3-4A1E-B971-E19A4A604C07}" type="presParOf" srcId="{692B02EE-801D-4C61-92C6-985AE72B90B1}" destId="{7DC705AF-9F88-4F7B-AD64-2BD42330E8AC}" srcOrd="2" destOrd="0" presId="urn:microsoft.com/office/officeart/2005/8/layout/chevron1"/>
    <dgm:cxn modelId="{208B1C60-76F4-447C-92FA-8AAAF17F8C3A}" type="presParOf" srcId="{692B02EE-801D-4C61-92C6-985AE72B90B1}" destId="{D2AEBE56-2288-4F83-9E94-3EA035F2B766}" srcOrd="3" destOrd="0" presId="urn:microsoft.com/office/officeart/2005/8/layout/chevron1"/>
    <dgm:cxn modelId="{C5C36D3C-C350-4AC6-8A9A-26FA24C8938E}" type="presParOf" srcId="{692B02EE-801D-4C61-92C6-985AE72B90B1}" destId="{13B6F5C3-D4BF-482C-B1BF-3BD13FF59C5B}" srcOrd="4" destOrd="0" presId="urn:microsoft.com/office/officeart/2005/8/layout/chevron1"/>
    <dgm:cxn modelId="{A0EA3910-5070-4485-859E-BFFC306C65EB}" type="presParOf" srcId="{692B02EE-801D-4C61-92C6-985AE72B90B1}" destId="{680E7841-7B69-4AFD-BB95-DA04CAE47F1D}" srcOrd="5" destOrd="0" presId="urn:microsoft.com/office/officeart/2005/8/layout/chevron1"/>
    <dgm:cxn modelId="{D0E2393E-D6B3-41FF-9727-69373391F807}" type="presParOf" srcId="{692B02EE-801D-4C61-92C6-985AE72B90B1}" destId="{C91B0B66-765E-45C4-B742-6CB6A318FDBB}"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EBE57C7-A56A-4340-A585-9B05EC96E3BB}" type="doc">
      <dgm:prSet loTypeId="urn:microsoft.com/office/officeart/2005/8/layout/chevron1" loCatId="process" qsTypeId="urn:microsoft.com/office/officeart/2005/8/quickstyle/simple1#6" qsCatId="simple" csTypeId="urn:microsoft.com/office/officeart/2005/8/colors/accent1_2#7" csCatId="accent1" phldr="1"/>
      <dgm:spPr/>
    </dgm:pt>
    <dgm:pt modelId="{E105EAFE-DAAB-4727-865D-12717B3AAC90}">
      <dgm:prSet phldrT="[Texto]" custT="1">
        <dgm:style>
          <a:lnRef idx="2">
            <a:schemeClr val="accent1"/>
          </a:lnRef>
          <a:fillRef idx="1">
            <a:schemeClr val="lt1"/>
          </a:fillRef>
          <a:effectRef idx="0">
            <a:schemeClr val="accent1"/>
          </a:effectRef>
          <a:fontRef idx="minor">
            <a:schemeClr val="dk1"/>
          </a:fontRef>
        </dgm:style>
      </dgm:prSet>
      <dgm:spPr/>
      <dgm:t>
        <a:bodyPr/>
        <a:lstStyle/>
        <a:p>
          <a:r>
            <a:rPr lang="pt-BR" sz="900" dirty="0" smtClean="0"/>
            <a:t> </a:t>
          </a:r>
          <a:endParaRPr lang="pt-BR" sz="900" dirty="0"/>
        </a:p>
      </dgm:t>
    </dgm:pt>
    <dgm:pt modelId="{E2D023AE-9A92-4E2E-A199-4C725606EEA7}" type="parTrans" cxnId="{DABD6E63-F1B2-48A2-BCC7-89D57A440D7A}">
      <dgm:prSet/>
      <dgm:spPr/>
      <dgm:t>
        <a:bodyPr/>
        <a:lstStyle/>
        <a:p>
          <a:endParaRPr lang="pt-BR" sz="400"/>
        </a:p>
      </dgm:t>
    </dgm:pt>
    <dgm:pt modelId="{56BA6E7C-6A61-4481-A946-02D904348120}" type="sibTrans" cxnId="{DABD6E63-F1B2-48A2-BCC7-89D57A440D7A}">
      <dgm:prSet/>
      <dgm:spPr/>
      <dgm:t>
        <a:bodyPr/>
        <a:lstStyle/>
        <a:p>
          <a:endParaRPr lang="pt-BR" sz="400"/>
        </a:p>
      </dgm:t>
    </dgm:pt>
    <dgm:pt modelId="{D43D533F-A8E3-44ED-A7FF-58A086C59B3D}">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pt-BR" sz="900" dirty="0" smtClean="0"/>
            <a:t> </a:t>
          </a:r>
          <a:endParaRPr lang="pt-BR" sz="900" dirty="0"/>
        </a:p>
      </dgm:t>
    </dgm:pt>
    <dgm:pt modelId="{1E94896E-0E30-4FF0-B8CC-3F7C7D99D22E}" type="parTrans" cxnId="{6B65969E-06E0-4D46-849B-4E30BD62E123}">
      <dgm:prSet/>
      <dgm:spPr/>
      <dgm:t>
        <a:bodyPr/>
        <a:lstStyle/>
        <a:p>
          <a:endParaRPr lang="pt-BR" sz="400"/>
        </a:p>
      </dgm:t>
    </dgm:pt>
    <dgm:pt modelId="{86503903-7499-44A8-8DF6-0C364CB60C95}" type="sibTrans" cxnId="{6B65969E-06E0-4D46-849B-4E30BD62E123}">
      <dgm:prSet/>
      <dgm:spPr/>
      <dgm:t>
        <a:bodyPr/>
        <a:lstStyle/>
        <a:p>
          <a:endParaRPr lang="pt-BR" sz="400"/>
        </a:p>
      </dgm:t>
    </dgm:pt>
    <dgm:pt modelId="{BC002BEC-71A0-46E0-87D2-9613DE4AD4DA}">
      <dgm:prSet phldrT="[Texto]" custT="1">
        <dgm:style>
          <a:lnRef idx="2">
            <a:schemeClr val="accent1"/>
          </a:lnRef>
          <a:fillRef idx="1">
            <a:schemeClr val="lt1"/>
          </a:fillRef>
          <a:effectRef idx="0">
            <a:schemeClr val="accent1"/>
          </a:effectRef>
          <a:fontRef idx="minor">
            <a:schemeClr val="dk1"/>
          </a:fontRef>
        </dgm:style>
      </dgm:prSet>
      <dgm:spPr/>
      <dgm:t>
        <a:bodyPr/>
        <a:lstStyle/>
        <a:p>
          <a:r>
            <a:rPr lang="pt-BR" sz="900" dirty="0" smtClean="0"/>
            <a:t> </a:t>
          </a:r>
          <a:endParaRPr lang="pt-BR" sz="900" dirty="0"/>
        </a:p>
      </dgm:t>
    </dgm:pt>
    <dgm:pt modelId="{3D43BFD1-D779-4F33-B804-C4471F257475}" type="parTrans" cxnId="{96C79C24-4737-4363-937B-69090F8B8231}">
      <dgm:prSet/>
      <dgm:spPr/>
      <dgm:t>
        <a:bodyPr/>
        <a:lstStyle/>
        <a:p>
          <a:endParaRPr lang="pt-BR" sz="400"/>
        </a:p>
      </dgm:t>
    </dgm:pt>
    <dgm:pt modelId="{F13F245C-6B64-46FA-A00A-4BCC54337F31}" type="sibTrans" cxnId="{96C79C24-4737-4363-937B-69090F8B8231}">
      <dgm:prSet/>
      <dgm:spPr/>
      <dgm:t>
        <a:bodyPr/>
        <a:lstStyle/>
        <a:p>
          <a:endParaRPr lang="pt-BR" sz="400"/>
        </a:p>
      </dgm:t>
    </dgm:pt>
    <dgm:pt modelId="{5821DAB4-3D49-4B8A-B026-400D2DDEA48B}">
      <dgm:prSet phldrT="[Texto]" custT="1">
        <dgm:style>
          <a:lnRef idx="2">
            <a:schemeClr val="accent1"/>
          </a:lnRef>
          <a:fillRef idx="1">
            <a:schemeClr val="lt1"/>
          </a:fillRef>
          <a:effectRef idx="0">
            <a:schemeClr val="accent1"/>
          </a:effectRef>
          <a:fontRef idx="minor">
            <a:schemeClr val="dk1"/>
          </a:fontRef>
        </dgm:style>
      </dgm:prSet>
      <dgm:spPr/>
      <dgm:t>
        <a:bodyPr/>
        <a:lstStyle/>
        <a:p>
          <a:endParaRPr lang="pt-BR" sz="900" dirty="0"/>
        </a:p>
      </dgm:t>
    </dgm:pt>
    <dgm:pt modelId="{3FD48A3C-A7DA-4FEB-93FA-78C2C07BCC30}" type="parTrans" cxnId="{D02039F6-A791-49D5-9210-9C7403376907}">
      <dgm:prSet/>
      <dgm:spPr/>
      <dgm:t>
        <a:bodyPr/>
        <a:lstStyle/>
        <a:p>
          <a:endParaRPr lang="pt-BR"/>
        </a:p>
      </dgm:t>
    </dgm:pt>
    <dgm:pt modelId="{FE81334B-38B8-4099-B495-B73E85AB05FF}" type="sibTrans" cxnId="{D02039F6-A791-49D5-9210-9C7403376907}">
      <dgm:prSet/>
      <dgm:spPr/>
      <dgm:t>
        <a:bodyPr/>
        <a:lstStyle/>
        <a:p>
          <a:endParaRPr lang="pt-BR"/>
        </a:p>
      </dgm:t>
    </dgm:pt>
    <dgm:pt modelId="{692B02EE-801D-4C61-92C6-985AE72B90B1}" type="pres">
      <dgm:prSet presAssocID="{DEBE57C7-A56A-4340-A585-9B05EC96E3BB}" presName="Name0" presStyleCnt="0">
        <dgm:presLayoutVars>
          <dgm:dir/>
          <dgm:animLvl val="lvl"/>
          <dgm:resizeHandles val="exact"/>
        </dgm:presLayoutVars>
      </dgm:prSet>
      <dgm:spPr/>
    </dgm:pt>
    <dgm:pt modelId="{133E05BE-0593-40C1-BAAD-F0D1B481737E}" type="pres">
      <dgm:prSet presAssocID="{E105EAFE-DAAB-4727-865D-12717B3AAC90}" presName="parTxOnly" presStyleLbl="node1" presStyleIdx="0" presStyleCnt="4">
        <dgm:presLayoutVars>
          <dgm:chMax val="0"/>
          <dgm:chPref val="0"/>
          <dgm:bulletEnabled val="1"/>
        </dgm:presLayoutVars>
      </dgm:prSet>
      <dgm:spPr/>
      <dgm:t>
        <a:bodyPr/>
        <a:lstStyle/>
        <a:p>
          <a:endParaRPr lang="pt-BR"/>
        </a:p>
      </dgm:t>
    </dgm:pt>
    <dgm:pt modelId="{A90692F0-5BC3-41AC-84CB-77441376CA8A}" type="pres">
      <dgm:prSet presAssocID="{56BA6E7C-6A61-4481-A946-02D904348120}" presName="parTxOnlySpace" presStyleCnt="0"/>
      <dgm:spPr/>
    </dgm:pt>
    <dgm:pt modelId="{7DC705AF-9F88-4F7B-AD64-2BD42330E8AC}" type="pres">
      <dgm:prSet presAssocID="{D43D533F-A8E3-44ED-A7FF-58A086C59B3D}" presName="parTxOnly" presStyleLbl="node1" presStyleIdx="1" presStyleCnt="4">
        <dgm:presLayoutVars>
          <dgm:chMax val="0"/>
          <dgm:chPref val="0"/>
          <dgm:bulletEnabled val="1"/>
        </dgm:presLayoutVars>
      </dgm:prSet>
      <dgm:spPr/>
      <dgm:t>
        <a:bodyPr/>
        <a:lstStyle/>
        <a:p>
          <a:endParaRPr lang="pt-BR"/>
        </a:p>
      </dgm:t>
    </dgm:pt>
    <dgm:pt modelId="{D2AEBE56-2288-4F83-9E94-3EA035F2B766}" type="pres">
      <dgm:prSet presAssocID="{86503903-7499-44A8-8DF6-0C364CB60C95}" presName="parTxOnlySpace" presStyleCnt="0"/>
      <dgm:spPr/>
    </dgm:pt>
    <dgm:pt modelId="{13B6F5C3-D4BF-482C-B1BF-3BD13FF59C5B}" type="pres">
      <dgm:prSet presAssocID="{BC002BEC-71A0-46E0-87D2-9613DE4AD4DA}" presName="parTxOnly" presStyleLbl="node1" presStyleIdx="2" presStyleCnt="4">
        <dgm:presLayoutVars>
          <dgm:chMax val="0"/>
          <dgm:chPref val="0"/>
          <dgm:bulletEnabled val="1"/>
        </dgm:presLayoutVars>
      </dgm:prSet>
      <dgm:spPr/>
      <dgm:t>
        <a:bodyPr/>
        <a:lstStyle/>
        <a:p>
          <a:endParaRPr lang="pt-BR"/>
        </a:p>
      </dgm:t>
    </dgm:pt>
    <dgm:pt modelId="{680E7841-7B69-4AFD-BB95-DA04CAE47F1D}" type="pres">
      <dgm:prSet presAssocID="{F13F245C-6B64-46FA-A00A-4BCC54337F31}" presName="parTxOnlySpace" presStyleCnt="0"/>
      <dgm:spPr/>
    </dgm:pt>
    <dgm:pt modelId="{C91B0B66-765E-45C4-B742-6CB6A318FDBB}" type="pres">
      <dgm:prSet presAssocID="{5821DAB4-3D49-4B8A-B026-400D2DDEA48B}" presName="parTxOnly" presStyleLbl="node1" presStyleIdx="3" presStyleCnt="4">
        <dgm:presLayoutVars>
          <dgm:chMax val="0"/>
          <dgm:chPref val="0"/>
          <dgm:bulletEnabled val="1"/>
        </dgm:presLayoutVars>
      </dgm:prSet>
      <dgm:spPr/>
      <dgm:t>
        <a:bodyPr/>
        <a:lstStyle/>
        <a:p>
          <a:endParaRPr lang="pt-BR"/>
        </a:p>
      </dgm:t>
    </dgm:pt>
  </dgm:ptLst>
  <dgm:cxnLst>
    <dgm:cxn modelId="{25244B30-A1A9-45E1-B8DB-7A30BD19463B}" type="presOf" srcId="{E105EAFE-DAAB-4727-865D-12717B3AAC90}" destId="{133E05BE-0593-40C1-BAAD-F0D1B481737E}" srcOrd="0" destOrd="0" presId="urn:microsoft.com/office/officeart/2005/8/layout/chevron1"/>
    <dgm:cxn modelId="{2F78312D-168B-40AC-A38E-DF93DDD02B49}" type="presOf" srcId="{5821DAB4-3D49-4B8A-B026-400D2DDEA48B}" destId="{C91B0B66-765E-45C4-B742-6CB6A318FDBB}" srcOrd="0" destOrd="0" presId="urn:microsoft.com/office/officeart/2005/8/layout/chevron1"/>
    <dgm:cxn modelId="{DABD6E63-F1B2-48A2-BCC7-89D57A440D7A}" srcId="{DEBE57C7-A56A-4340-A585-9B05EC96E3BB}" destId="{E105EAFE-DAAB-4727-865D-12717B3AAC90}" srcOrd="0" destOrd="0" parTransId="{E2D023AE-9A92-4E2E-A199-4C725606EEA7}" sibTransId="{56BA6E7C-6A61-4481-A946-02D904348120}"/>
    <dgm:cxn modelId="{6B65969E-06E0-4D46-849B-4E30BD62E123}" srcId="{DEBE57C7-A56A-4340-A585-9B05EC96E3BB}" destId="{D43D533F-A8E3-44ED-A7FF-58A086C59B3D}" srcOrd="1" destOrd="0" parTransId="{1E94896E-0E30-4FF0-B8CC-3F7C7D99D22E}" sibTransId="{86503903-7499-44A8-8DF6-0C364CB60C95}"/>
    <dgm:cxn modelId="{69E537F7-95B5-45C8-9C69-ED35E05717F9}" type="presOf" srcId="{BC002BEC-71A0-46E0-87D2-9613DE4AD4DA}" destId="{13B6F5C3-D4BF-482C-B1BF-3BD13FF59C5B}" srcOrd="0" destOrd="0" presId="urn:microsoft.com/office/officeart/2005/8/layout/chevron1"/>
    <dgm:cxn modelId="{DD48F071-D4A9-4C3A-8D6D-BB90C2DC4DC0}" type="presOf" srcId="{DEBE57C7-A56A-4340-A585-9B05EC96E3BB}" destId="{692B02EE-801D-4C61-92C6-985AE72B90B1}" srcOrd="0" destOrd="0" presId="urn:microsoft.com/office/officeart/2005/8/layout/chevron1"/>
    <dgm:cxn modelId="{D02039F6-A791-49D5-9210-9C7403376907}" srcId="{DEBE57C7-A56A-4340-A585-9B05EC96E3BB}" destId="{5821DAB4-3D49-4B8A-B026-400D2DDEA48B}" srcOrd="3" destOrd="0" parTransId="{3FD48A3C-A7DA-4FEB-93FA-78C2C07BCC30}" sibTransId="{FE81334B-38B8-4099-B495-B73E85AB05FF}"/>
    <dgm:cxn modelId="{53C7097B-D6E3-41C2-A62F-5264359ABDFD}" type="presOf" srcId="{D43D533F-A8E3-44ED-A7FF-58A086C59B3D}" destId="{7DC705AF-9F88-4F7B-AD64-2BD42330E8AC}" srcOrd="0" destOrd="0" presId="urn:microsoft.com/office/officeart/2005/8/layout/chevron1"/>
    <dgm:cxn modelId="{96C79C24-4737-4363-937B-69090F8B8231}" srcId="{DEBE57C7-A56A-4340-A585-9B05EC96E3BB}" destId="{BC002BEC-71A0-46E0-87D2-9613DE4AD4DA}" srcOrd="2" destOrd="0" parTransId="{3D43BFD1-D779-4F33-B804-C4471F257475}" sibTransId="{F13F245C-6B64-46FA-A00A-4BCC54337F31}"/>
    <dgm:cxn modelId="{59F0D0F3-782F-4E1C-999D-AEB16CDE3E6B}" type="presParOf" srcId="{692B02EE-801D-4C61-92C6-985AE72B90B1}" destId="{133E05BE-0593-40C1-BAAD-F0D1B481737E}" srcOrd="0" destOrd="0" presId="urn:microsoft.com/office/officeart/2005/8/layout/chevron1"/>
    <dgm:cxn modelId="{F937ACED-343F-4DFF-8930-B9AF56BC7AB8}" type="presParOf" srcId="{692B02EE-801D-4C61-92C6-985AE72B90B1}" destId="{A90692F0-5BC3-41AC-84CB-77441376CA8A}" srcOrd="1" destOrd="0" presId="urn:microsoft.com/office/officeart/2005/8/layout/chevron1"/>
    <dgm:cxn modelId="{AC3B1452-C425-4093-96EB-836E8CA5014A}" type="presParOf" srcId="{692B02EE-801D-4C61-92C6-985AE72B90B1}" destId="{7DC705AF-9F88-4F7B-AD64-2BD42330E8AC}" srcOrd="2" destOrd="0" presId="urn:microsoft.com/office/officeart/2005/8/layout/chevron1"/>
    <dgm:cxn modelId="{9A96F7F3-C576-40AA-8F49-C6421A1130C8}" type="presParOf" srcId="{692B02EE-801D-4C61-92C6-985AE72B90B1}" destId="{D2AEBE56-2288-4F83-9E94-3EA035F2B766}" srcOrd="3" destOrd="0" presId="urn:microsoft.com/office/officeart/2005/8/layout/chevron1"/>
    <dgm:cxn modelId="{125D028A-693A-4A06-B3BE-44EDE6CA1501}" type="presParOf" srcId="{692B02EE-801D-4C61-92C6-985AE72B90B1}" destId="{13B6F5C3-D4BF-482C-B1BF-3BD13FF59C5B}" srcOrd="4" destOrd="0" presId="urn:microsoft.com/office/officeart/2005/8/layout/chevron1"/>
    <dgm:cxn modelId="{2607B492-3333-4C7B-9167-248CDACE8446}" type="presParOf" srcId="{692B02EE-801D-4C61-92C6-985AE72B90B1}" destId="{680E7841-7B69-4AFD-BB95-DA04CAE47F1D}" srcOrd="5" destOrd="0" presId="urn:microsoft.com/office/officeart/2005/8/layout/chevron1"/>
    <dgm:cxn modelId="{88AD5E95-6D02-4EEF-9A5C-9C78756F01B2}" type="presParOf" srcId="{692B02EE-801D-4C61-92C6-985AE72B90B1}" destId="{C91B0B66-765E-45C4-B742-6CB6A318FDBB}"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F10B79-E38A-4B4C-8E83-9993DD61C087}">
      <dsp:nvSpPr>
        <dsp:cNvPr id="0" name=""/>
        <dsp:cNvSpPr/>
      </dsp:nvSpPr>
      <dsp:spPr>
        <a:xfrm>
          <a:off x="0" y="334203"/>
          <a:ext cx="8208912" cy="4284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22D1D4-51E2-4A35-8B77-D2BD350DB758}">
      <dsp:nvSpPr>
        <dsp:cNvPr id="0" name=""/>
        <dsp:cNvSpPr/>
      </dsp:nvSpPr>
      <dsp:spPr>
        <a:xfrm>
          <a:off x="410445" y="83283"/>
          <a:ext cx="7223826" cy="50184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194" tIns="0" rIns="217194" bIns="0" numCol="1" spcCol="1270" anchor="ctr" anchorCtr="0">
          <a:noAutofit/>
        </a:bodyPr>
        <a:lstStyle/>
        <a:p>
          <a:pPr lvl="0" algn="ctr" defTabSz="755650" rtl="0">
            <a:lnSpc>
              <a:spcPct val="110000"/>
            </a:lnSpc>
            <a:spcBef>
              <a:spcPct val="0"/>
            </a:spcBef>
            <a:spcAft>
              <a:spcPts val="0"/>
            </a:spcAft>
          </a:pPr>
          <a:r>
            <a:rPr lang="pt-BR" sz="1700" b="1" kern="1200" dirty="0" smtClean="0">
              <a:effectLst/>
            </a:rPr>
            <a:t>ESTRUTURA ABIT</a:t>
          </a:r>
          <a:endParaRPr lang="pt-BR" sz="1700" b="1" kern="1200" dirty="0">
            <a:effectLst/>
          </a:endParaRPr>
        </a:p>
      </dsp:txBody>
      <dsp:txXfrm>
        <a:off x="410445" y="83283"/>
        <a:ext cx="7223826" cy="501840"/>
      </dsp:txXfrm>
    </dsp:sp>
    <dsp:sp modelId="{FC315C91-7744-48D7-B075-E1BFEC7B84F6}">
      <dsp:nvSpPr>
        <dsp:cNvPr id="0" name=""/>
        <dsp:cNvSpPr/>
      </dsp:nvSpPr>
      <dsp:spPr>
        <a:xfrm>
          <a:off x="0" y="1105324"/>
          <a:ext cx="8208912" cy="4284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256AA0-9640-4158-83FB-BEA93F5BAFB1}">
      <dsp:nvSpPr>
        <dsp:cNvPr id="0" name=""/>
        <dsp:cNvSpPr/>
      </dsp:nvSpPr>
      <dsp:spPr>
        <a:xfrm>
          <a:off x="410445" y="854404"/>
          <a:ext cx="7289448" cy="50184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194" tIns="0" rIns="217194" bIns="0" numCol="1" spcCol="1270" anchor="ctr" anchorCtr="0">
          <a:noAutofit/>
        </a:bodyPr>
        <a:lstStyle/>
        <a:p>
          <a:pPr lvl="0" algn="ctr" defTabSz="755650" rtl="0">
            <a:lnSpc>
              <a:spcPct val="110000"/>
            </a:lnSpc>
            <a:spcBef>
              <a:spcPct val="0"/>
            </a:spcBef>
            <a:spcAft>
              <a:spcPts val="0"/>
            </a:spcAft>
          </a:pPr>
          <a:r>
            <a:rPr lang="pt-BR" sz="1700" b="1" kern="1200" dirty="0" smtClean="0">
              <a:effectLst/>
            </a:rPr>
            <a:t>RELEVÂNCIA DO SETOR, CONJUNTURA ATUAL E</a:t>
          </a:r>
        </a:p>
        <a:p>
          <a:pPr lvl="0" algn="ctr" defTabSz="755650" rtl="0">
            <a:lnSpc>
              <a:spcPct val="110000"/>
            </a:lnSpc>
            <a:spcBef>
              <a:spcPct val="0"/>
            </a:spcBef>
            <a:spcAft>
              <a:spcPts val="0"/>
            </a:spcAft>
          </a:pPr>
          <a:r>
            <a:rPr lang="pt-BR" sz="1700" b="1" kern="1200" dirty="0" smtClean="0">
              <a:effectLst/>
            </a:rPr>
            <a:t> SITUAÇÃO DA INDÚSTRIA</a:t>
          </a:r>
          <a:endParaRPr lang="pt-BR" sz="1700" b="1" kern="1200" dirty="0">
            <a:effectLst/>
          </a:endParaRPr>
        </a:p>
      </dsp:txBody>
      <dsp:txXfrm>
        <a:off x="410445" y="854404"/>
        <a:ext cx="7289448" cy="501840"/>
      </dsp:txXfrm>
    </dsp:sp>
    <dsp:sp modelId="{8C62F5A8-E0D0-4959-8711-5354FB0A4685}">
      <dsp:nvSpPr>
        <dsp:cNvPr id="0" name=""/>
        <dsp:cNvSpPr/>
      </dsp:nvSpPr>
      <dsp:spPr>
        <a:xfrm>
          <a:off x="0" y="1876444"/>
          <a:ext cx="8208912" cy="4284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0FDEBC-780D-4C84-8F67-DED8D9D00757}">
      <dsp:nvSpPr>
        <dsp:cNvPr id="0" name=""/>
        <dsp:cNvSpPr/>
      </dsp:nvSpPr>
      <dsp:spPr>
        <a:xfrm>
          <a:off x="410445" y="1625523"/>
          <a:ext cx="7289448" cy="50184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194" tIns="0" rIns="217194" bIns="0" numCol="1" spcCol="1270" anchor="ctr" anchorCtr="0">
          <a:noAutofit/>
        </a:bodyPr>
        <a:lstStyle/>
        <a:p>
          <a:pPr lvl="0" algn="ctr" defTabSz="755650" rtl="0">
            <a:lnSpc>
              <a:spcPct val="110000"/>
            </a:lnSpc>
            <a:spcBef>
              <a:spcPct val="0"/>
            </a:spcBef>
            <a:spcAft>
              <a:spcPts val="0"/>
            </a:spcAft>
          </a:pPr>
          <a:r>
            <a:rPr lang="pt-BR" sz="1700" b="1" kern="1200" dirty="0" smtClean="0">
              <a:effectLst/>
            </a:rPr>
            <a:t>AGENDA PRIORITÁRIA DO SETOR TÊXTIL</a:t>
          </a:r>
          <a:endParaRPr lang="pt-BR" sz="1700" b="1" kern="1200" dirty="0">
            <a:effectLst/>
          </a:endParaRPr>
        </a:p>
      </dsp:txBody>
      <dsp:txXfrm>
        <a:off x="410445" y="1625523"/>
        <a:ext cx="7289448" cy="501840"/>
      </dsp:txXfrm>
    </dsp:sp>
    <dsp:sp modelId="{2A76FADC-BAE5-411E-BA37-97A3D2D59CD0}">
      <dsp:nvSpPr>
        <dsp:cNvPr id="0" name=""/>
        <dsp:cNvSpPr/>
      </dsp:nvSpPr>
      <dsp:spPr>
        <a:xfrm>
          <a:off x="0" y="2647564"/>
          <a:ext cx="8208912" cy="4284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B5F3FE-3FCD-40B3-ADDC-FF6F4BA7C079}">
      <dsp:nvSpPr>
        <dsp:cNvPr id="0" name=""/>
        <dsp:cNvSpPr/>
      </dsp:nvSpPr>
      <dsp:spPr>
        <a:xfrm>
          <a:off x="410445" y="2396644"/>
          <a:ext cx="7287092" cy="50184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194" tIns="0" rIns="217194" bIns="0" numCol="1" spcCol="1270" anchor="ctr" anchorCtr="0">
          <a:noAutofit/>
        </a:bodyPr>
        <a:lstStyle/>
        <a:p>
          <a:pPr lvl="0" algn="ctr" defTabSz="755650" rtl="0">
            <a:lnSpc>
              <a:spcPct val="110000"/>
            </a:lnSpc>
            <a:spcBef>
              <a:spcPct val="0"/>
            </a:spcBef>
            <a:spcAft>
              <a:spcPts val="0"/>
            </a:spcAft>
          </a:pPr>
          <a:r>
            <a:rPr lang="pt-BR" sz="1700" b="1" kern="1200" dirty="0" smtClean="0">
              <a:effectLst/>
            </a:rPr>
            <a:t>ATUAÇÃO NOS TRÊS PODERES</a:t>
          </a:r>
          <a:endParaRPr lang="pt-BR" sz="1700" b="1" kern="1200" dirty="0">
            <a:effectLst/>
          </a:endParaRPr>
        </a:p>
      </dsp:txBody>
      <dsp:txXfrm>
        <a:off x="410445" y="2396644"/>
        <a:ext cx="7287092" cy="501840"/>
      </dsp:txXfrm>
    </dsp:sp>
    <dsp:sp modelId="{1E89A179-6A66-4275-95EA-A846EA10ADCC}">
      <dsp:nvSpPr>
        <dsp:cNvPr id="0" name=""/>
        <dsp:cNvSpPr/>
      </dsp:nvSpPr>
      <dsp:spPr>
        <a:xfrm>
          <a:off x="0" y="3400003"/>
          <a:ext cx="8208912" cy="4284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07DB91-07AC-44BB-87A5-3B5974FB9684}">
      <dsp:nvSpPr>
        <dsp:cNvPr id="0" name=""/>
        <dsp:cNvSpPr/>
      </dsp:nvSpPr>
      <dsp:spPr>
        <a:xfrm>
          <a:off x="410445" y="3167764"/>
          <a:ext cx="7287092" cy="50184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194" tIns="0" rIns="217194" bIns="0" numCol="1" spcCol="1270" anchor="ctr" anchorCtr="0">
          <a:noAutofit/>
        </a:bodyPr>
        <a:lstStyle/>
        <a:p>
          <a:pPr lvl="0" algn="ctr" defTabSz="755650" rtl="0">
            <a:lnSpc>
              <a:spcPct val="110000"/>
            </a:lnSpc>
            <a:spcBef>
              <a:spcPct val="0"/>
            </a:spcBef>
            <a:spcAft>
              <a:spcPts val="0"/>
            </a:spcAft>
          </a:pPr>
          <a:r>
            <a:rPr lang="pt-BR" sz="1700" b="1" kern="1200" dirty="0" smtClean="0">
              <a:effectLst/>
            </a:rPr>
            <a:t>CONQUISTAS RECENTES MAIS RELEVANTES</a:t>
          </a:r>
          <a:endParaRPr lang="pt-BR" sz="1700" b="1" kern="1200" dirty="0">
            <a:effectLst/>
          </a:endParaRPr>
        </a:p>
      </dsp:txBody>
      <dsp:txXfrm>
        <a:off x="410445" y="3167764"/>
        <a:ext cx="7287092" cy="501840"/>
      </dsp:txXfrm>
    </dsp:sp>
    <dsp:sp modelId="{BF1B9CA3-787D-4228-8307-E58354158210}">
      <dsp:nvSpPr>
        <dsp:cNvPr id="0" name=""/>
        <dsp:cNvSpPr/>
      </dsp:nvSpPr>
      <dsp:spPr>
        <a:xfrm>
          <a:off x="0" y="4123658"/>
          <a:ext cx="8208912" cy="4284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CF73F0-20AC-49A4-9DA5-4A2C8AE7B40B}">
      <dsp:nvSpPr>
        <dsp:cNvPr id="0" name=""/>
        <dsp:cNvSpPr/>
      </dsp:nvSpPr>
      <dsp:spPr>
        <a:xfrm>
          <a:off x="410445" y="3938884"/>
          <a:ext cx="7169696" cy="50184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194" tIns="0" rIns="217194" bIns="0" numCol="1" spcCol="1270" anchor="ctr" anchorCtr="0">
          <a:noAutofit/>
        </a:bodyPr>
        <a:lstStyle/>
        <a:p>
          <a:pPr lvl="0" algn="ctr" defTabSz="755650" rtl="0">
            <a:lnSpc>
              <a:spcPct val="110000"/>
            </a:lnSpc>
            <a:spcBef>
              <a:spcPct val="0"/>
            </a:spcBef>
            <a:spcAft>
              <a:spcPts val="0"/>
            </a:spcAft>
          </a:pPr>
          <a:r>
            <a:rPr lang="pt-BR" sz="1700" b="1" kern="1200" dirty="0" smtClean="0">
              <a:effectLst/>
            </a:rPr>
            <a:t>TEXBRASIL</a:t>
          </a:r>
          <a:endParaRPr lang="pt-BR" sz="1700" b="1" kern="1200" dirty="0">
            <a:effectLst/>
          </a:endParaRPr>
        </a:p>
      </dsp:txBody>
      <dsp:txXfrm>
        <a:off x="410445" y="3938884"/>
        <a:ext cx="7169696" cy="501840"/>
      </dsp:txXfrm>
    </dsp:sp>
    <dsp:sp modelId="{AE3C555B-2BFB-48AA-B4B0-ADA6BAD725C2}">
      <dsp:nvSpPr>
        <dsp:cNvPr id="0" name=""/>
        <dsp:cNvSpPr/>
      </dsp:nvSpPr>
      <dsp:spPr>
        <a:xfrm>
          <a:off x="0" y="4960924"/>
          <a:ext cx="8208912" cy="4284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1A993A-8EED-4181-A2F4-7AECFBE2AA44}">
      <dsp:nvSpPr>
        <dsp:cNvPr id="0" name=""/>
        <dsp:cNvSpPr/>
      </dsp:nvSpPr>
      <dsp:spPr>
        <a:xfrm>
          <a:off x="410445" y="4710004"/>
          <a:ext cx="7114360" cy="50184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194" tIns="0" rIns="217194" bIns="0" numCol="1" spcCol="1270" anchor="ctr" anchorCtr="0">
          <a:noAutofit/>
        </a:bodyPr>
        <a:lstStyle/>
        <a:p>
          <a:pPr lvl="0" algn="ctr" defTabSz="755650" rtl="0">
            <a:lnSpc>
              <a:spcPct val="110000"/>
            </a:lnSpc>
            <a:spcBef>
              <a:spcPct val="0"/>
            </a:spcBef>
            <a:spcAft>
              <a:spcPts val="0"/>
            </a:spcAft>
          </a:pPr>
          <a:r>
            <a:rPr lang="pt-BR" sz="1700" b="1" kern="1200" dirty="0" smtClean="0">
              <a:effectLst/>
            </a:rPr>
            <a:t>EMPREGA BRASIL</a:t>
          </a:r>
          <a:endParaRPr lang="pt-BR" sz="1700" b="1" kern="1200" dirty="0">
            <a:effectLst/>
          </a:endParaRPr>
        </a:p>
      </dsp:txBody>
      <dsp:txXfrm>
        <a:off x="410445" y="4710004"/>
        <a:ext cx="7114360" cy="50184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3E05BE-0593-40C1-BAAD-F0D1B481737E}">
      <dsp:nvSpPr>
        <dsp:cNvPr id="0" name=""/>
        <dsp:cNvSpPr/>
      </dsp:nvSpPr>
      <dsp:spPr>
        <a:xfrm>
          <a:off x="517" y="113236"/>
          <a:ext cx="301238" cy="120495"/>
        </a:xfrm>
        <a:prstGeom prst="chevron">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pt-BR" sz="900" kern="1200" dirty="0" smtClean="0"/>
            <a:t> </a:t>
          </a:r>
          <a:endParaRPr lang="pt-BR" sz="900" kern="1200" dirty="0"/>
        </a:p>
      </dsp:txBody>
      <dsp:txXfrm>
        <a:off x="517" y="113236"/>
        <a:ext cx="301238" cy="120495"/>
      </dsp:txXfrm>
    </dsp:sp>
    <dsp:sp modelId="{7DC705AF-9F88-4F7B-AD64-2BD42330E8AC}">
      <dsp:nvSpPr>
        <dsp:cNvPr id="0" name=""/>
        <dsp:cNvSpPr/>
      </dsp:nvSpPr>
      <dsp:spPr>
        <a:xfrm>
          <a:off x="271631" y="113236"/>
          <a:ext cx="301238" cy="120495"/>
        </a:xfrm>
        <a:prstGeom prst="chevron">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pt-BR" sz="900" kern="1200" dirty="0" smtClean="0"/>
            <a:t> </a:t>
          </a:r>
          <a:endParaRPr lang="pt-BR" sz="900" kern="1200" dirty="0"/>
        </a:p>
      </dsp:txBody>
      <dsp:txXfrm>
        <a:off x="271631" y="113236"/>
        <a:ext cx="301238" cy="120495"/>
      </dsp:txXfrm>
    </dsp:sp>
    <dsp:sp modelId="{13B6F5C3-D4BF-482C-B1BF-3BD13FF59C5B}">
      <dsp:nvSpPr>
        <dsp:cNvPr id="0" name=""/>
        <dsp:cNvSpPr/>
      </dsp:nvSpPr>
      <dsp:spPr>
        <a:xfrm>
          <a:off x="542746" y="113236"/>
          <a:ext cx="301238" cy="120495"/>
        </a:xfrm>
        <a:prstGeom prst="chevron">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pt-BR" sz="900" kern="1200" dirty="0" smtClean="0"/>
            <a:t> </a:t>
          </a:r>
          <a:endParaRPr lang="pt-BR" sz="900" kern="1200" dirty="0"/>
        </a:p>
      </dsp:txBody>
      <dsp:txXfrm>
        <a:off x="542746" y="113236"/>
        <a:ext cx="301238" cy="120495"/>
      </dsp:txXfrm>
    </dsp:sp>
    <dsp:sp modelId="{C91B0B66-765E-45C4-B742-6CB6A318FDBB}">
      <dsp:nvSpPr>
        <dsp:cNvPr id="0" name=""/>
        <dsp:cNvSpPr/>
      </dsp:nvSpPr>
      <dsp:spPr>
        <a:xfrm>
          <a:off x="813860" y="113236"/>
          <a:ext cx="301238" cy="120495"/>
        </a:xfrm>
        <a:prstGeom prst="chevron">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endParaRPr lang="pt-BR" sz="900" kern="1200" dirty="0"/>
        </a:p>
      </dsp:txBody>
      <dsp:txXfrm>
        <a:off x="813860" y="113236"/>
        <a:ext cx="301238" cy="120495"/>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3E05BE-0593-40C1-BAAD-F0D1B481737E}">
      <dsp:nvSpPr>
        <dsp:cNvPr id="0" name=""/>
        <dsp:cNvSpPr/>
      </dsp:nvSpPr>
      <dsp:spPr>
        <a:xfrm>
          <a:off x="517" y="113236"/>
          <a:ext cx="301238" cy="120495"/>
        </a:xfrm>
        <a:prstGeom prst="chevron">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pt-BR" sz="900" kern="1200" dirty="0" smtClean="0"/>
            <a:t> </a:t>
          </a:r>
          <a:endParaRPr lang="pt-BR" sz="900" kern="1200" dirty="0"/>
        </a:p>
      </dsp:txBody>
      <dsp:txXfrm>
        <a:off x="517" y="113236"/>
        <a:ext cx="301238" cy="120495"/>
      </dsp:txXfrm>
    </dsp:sp>
    <dsp:sp modelId="{7DC705AF-9F88-4F7B-AD64-2BD42330E8AC}">
      <dsp:nvSpPr>
        <dsp:cNvPr id="0" name=""/>
        <dsp:cNvSpPr/>
      </dsp:nvSpPr>
      <dsp:spPr>
        <a:xfrm>
          <a:off x="271631" y="113236"/>
          <a:ext cx="301238" cy="120495"/>
        </a:xfrm>
        <a:prstGeom prst="chevron">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pt-BR" sz="900" kern="1200" dirty="0" smtClean="0"/>
            <a:t> </a:t>
          </a:r>
          <a:endParaRPr lang="pt-BR" sz="900" kern="1200" dirty="0"/>
        </a:p>
      </dsp:txBody>
      <dsp:txXfrm>
        <a:off x="271631" y="113236"/>
        <a:ext cx="301238" cy="120495"/>
      </dsp:txXfrm>
    </dsp:sp>
    <dsp:sp modelId="{13B6F5C3-D4BF-482C-B1BF-3BD13FF59C5B}">
      <dsp:nvSpPr>
        <dsp:cNvPr id="0" name=""/>
        <dsp:cNvSpPr/>
      </dsp:nvSpPr>
      <dsp:spPr>
        <a:xfrm>
          <a:off x="542746" y="113236"/>
          <a:ext cx="301238" cy="120495"/>
        </a:xfrm>
        <a:prstGeom prst="chevron">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pt-BR" sz="900" kern="1200" dirty="0" smtClean="0"/>
            <a:t> </a:t>
          </a:r>
          <a:endParaRPr lang="pt-BR" sz="900" kern="1200" dirty="0"/>
        </a:p>
      </dsp:txBody>
      <dsp:txXfrm>
        <a:off x="542746" y="113236"/>
        <a:ext cx="301238" cy="120495"/>
      </dsp:txXfrm>
    </dsp:sp>
    <dsp:sp modelId="{C91B0B66-765E-45C4-B742-6CB6A318FDBB}">
      <dsp:nvSpPr>
        <dsp:cNvPr id="0" name=""/>
        <dsp:cNvSpPr/>
      </dsp:nvSpPr>
      <dsp:spPr>
        <a:xfrm>
          <a:off x="813860" y="113236"/>
          <a:ext cx="301238" cy="120495"/>
        </a:xfrm>
        <a:prstGeom prst="chevron">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endParaRPr lang="pt-BR" sz="900" kern="1200" dirty="0"/>
        </a:p>
      </dsp:txBody>
      <dsp:txXfrm>
        <a:off x="813860" y="113236"/>
        <a:ext cx="301238" cy="120495"/>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3E05BE-0593-40C1-BAAD-F0D1B481737E}">
      <dsp:nvSpPr>
        <dsp:cNvPr id="0" name=""/>
        <dsp:cNvSpPr/>
      </dsp:nvSpPr>
      <dsp:spPr>
        <a:xfrm>
          <a:off x="517" y="113236"/>
          <a:ext cx="301238" cy="120495"/>
        </a:xfrm>
        <a:prstGeom prst="chevron">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pt-BR" sz="900" kern="1200" dirty="0" smtClean="0"/>
            <a:t> </a:t>
          </a:r>
          <a:endParaRPr lang="pt-BR" sz="900" kern="1200" dirty="0"/>
        </a:p>
      </dsp:txBody>
      <dsp:txXfrm>
        <a:off x="517" y="113236"/>
        <a:ext cx="301238" cy="120495"/>
      </dsp:txXfrm>
    </dsp:sp>
    <dsp:sp modelId="{7DC705AF-9F88-4F7B-AD64-2BD42330E8AC}">
      <dsp:nvSpPr>
        <dsp:cNvPr id="0" name=""/>
        <dsp:cNvSpPr/>
      </dsp:nvSpPr>
      <dsp:spPr>
        <a:xfrm>
          <a:off x="271631" y="113236"/>
          <a:ext cx="301238" cy="120495"/>
        </a:xfrm>
        <a:prstGeom prst="chevron">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pt-BR" sz="900" kern="1200" dirty="0" smtClean="0"/>
            <a:t> </a:t>
          </a:r>
          <a:endParaRPr lang="pt-BR" sz="900" kern="1200" dirty="0"/>
        </a:p>
      </dsp:txBody>
      <dsp:txXfrm>
        <a:off x="271631" y="113236"/>
        <a:ext cx="301238" cy="120495"/>
      </dsp:txXfrm>
    </dsp:sp>
    <dsp:sp modelId="{13B6F5C3-D4BF-482C-B1BF-3BD13FF59C5B}">
      <dsp:nvSpPr>
        <dsp:cNvPr id="0" name=""/>
        <dsp:cNvSpPr/>
      </dsp:nvSpPr>
      <dsp:spPr>
        <a:xfrm>
          <a:off x="542746" y="113236"/>
          <a:ext cx="301238" cy="120495"/>
        </a:xfrm>
        <a:prstGeom prst="chevron">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pt-BR" sz="900" kern="1200" dirty="0" smtClean="0"/>
            <a:t> </a:t>
          </a:r>
          <a:endParaRPr lang="pt-BR" sz="900" kern="1200" dirty="0"/>
        </a:p>
      </dsp:txBody>
      <dsp:txXfrm>
        <a:off x="542746" y="113236"/>
        <a:ext cx="301238" cy="120495"/>
      </dsp:txXfrm>
    </dsp:sp>
    <dsp:sp modelId="{C91B0B66-765E-45C4-B742-6CB6A318FDBB}">
      <dsp:nvSpPr>
        <dsp:cNvPr id="0" name=""/>
        <dsp:cNvSpPr/>
      </dsp:nvSpPr>
      <dsp:spPr>
        <a:xfrm>
          <a:off x="813860" y="113236"/>
          <a:ext cx="301238" cy="120495"/>
        </a:xfrm>
        <a:prstGeom prst="chevron">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endParaRPr lang="pt-BR" sz="900" kern="1200" dirty="0"/>
        </a:p>
      </dsp:txBody>
      <dsp:txXfrm>
        <a:off x="813860" y="113236"/>
        <a:ext cx="301238" cy="120495"/>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19B3D3-814C-4482-86DD-6D67CF660433}">
      <dsp:nvSpPr>
        <dsp:cNvPr id="0" name=""/>
        <dsp:cNvSpPr/>
      </dsp:nvSpPr>
      <dsp:spPr>
        <a:xfrm>
          <a:off x="2304260" y="10"/>
          <a:ext cx="2019091" cy="63470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smtClean="0">
              <a:effectLst/>
            </a:rPr>
            <a:t>Área Internacional</a:t>
          </a:r>
          <a:endParaRPr lang="pt-BR" sz="1600" b="1" kern="1200" dirty="0">
            <a:effectLst/>
          </a:endParaRPr>
        </a:p>
      </dsp:txBody>
      <dsp:txXfrm>
        <a:off x="2304260" y="10"/>
        <a:ext cx="2019091" cy="634704"/>
      </dsp:txXfrm>
    </dsp:sp>
    <dsp:sp modelId="{4D4FA49B-3D0B-4A98-930A-D7C6DD176569}">
      <dsp:nvSpPr>
        <dsp:cNvPr id="0" name=""/>
        <dsp:cNvSpPr/>
      </dsp:nvSpPr>
      <dsp:spPr>
        <a:xfrm>
          <a:off x="1419478" y="203316"/>
          <a:ext cx="4403080" cy="4403080"/>
        </a:xfrm>
        <a:custGeom>
          <a:avLst/>
          <a:gdLst/>
          <a:ahLst/>
          <a:cxnLst/>
          <a:rect l="0" t="0" r="0" b="0"/>
          <a:pathLst>
            <a:path>
              <a:moveTo>
                <a:pt x="2914505" y="118643"/>
              </a:moveTo>
              <a:arcTo wR="2201540" hR="2201540" stAng="17333750" swAng="1737887"/>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sp>
    <dsp:sp modelId="{C3C68FA4-77FF-4773-9975-BDDA63728B54}">
      <dsp:nvSpPr>
        <dsp:cNvPr id="0" name=""/>
        <dsp:cNvSpPr/>
      </dsp:nvSpPr>
      <dsp:spPr>
        <a:xfrm>
          <a:off x="4536498" y="936107"/>
          <a:ext cx="2019091" cy="63470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smtClean="0">
              <a:effectLst/>
            </a:rPr>
            <a:t>Economia</a:t>
          </a:r>
          <a:endParaRPr lang="pt-BR" sz="1600" b="1" kern="1200" dirty="0">
            <a:effectLst/>
          </a:endParaRPr>
        </a:p>
      </dsp:txBody>
      <dsp:txXfrm>
        <a:off x="4536498" y="936107"/>
        <a:ext cx="2019091" cy="634704"/>
      </dsp:txXfrm>
    </dsp:sp>
    <dsp:sp modelId="{1FAA6BD2-0E12-44D6-8BF1-843FB19B065E}">
      <dsp:nvSpPr>
        <dsp:cNvPr id="0" name=""/>
        <dsp:cNvSpPr/>
      </dsp:nvSpPr>
      <dsp:spPr>
        <a:xfrm>
          <a:off x="1853011" y="787232"/>
          <a:ext cx="4403080" cy="4403080"/>
        </a:xfrm>
        <a:custGeom>
          <a:avLst/>
          <a:gdLst/>
          <a:ahLst/>
          <a:cxnLst/>
          <a:rect l="0" t="0" r="0" b="0"/>
          <a:pathLst>
            <a:path>
              <a:moveTo>
                <a:pt x="3890057" y="788852"/>
              </a:moveTo>
              <a:arcTo wR="2201540" hR="2201540" stAng="19204960" swAng="1057853"/>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sp>
    <dsp:sp modelId="{52735FD9-CCF6-4C09-8025-D64A29150160}">
      <dsp:nvSpPr>
        <dsp:cNvPr id="0" name=""/>
        <dsp:cNvSpPr/>
      </dsp:nvSpPr>
      <dsp:spPr>
        <a:xfrm>
          <a:off x="5112574" y="2160240"/>
          <a:ext cx="2019091" cy="63470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smtClean="0">
              <a:effectLst/>
            </a:rPr>
            <a:t>Relações Governamentais</a:t>
          </a:r>
          <a:endParaRPr lang="pt-BR" sz="1600" b="1" kern="1200" dirty="0">
            <a:effectLst/>
          </a:endParaRPr>
        </a:p>
      </dsp:txBody>
      <dsp:txXfrm>
        <a:off x="5112574" y="2160240"/>
        <a:ext cx="2019091" cy="634704"/>
      </dsp:txXfrm>
    </dsp:sp>
    <dsp:sp modelId="{2B0827DC-8C55-4498-9A5F-261359C721FB}">
      <dsp:nvSpPr>
        <dsp:cNvPr id="0" name=""/>
        <dsp:cNvSpPr/>
      </dsp:nvSpPr>
      <dsp:spPr>
        <a:xfrm>
          <a:off x="1826613" y="-133862"/>
          <a:ext cx="4403080" cy="4403080"/>
        </a:xfrm>
        <a:custGeom>
          <a:avLst/>
          <a:gdLst/>
          <a:ahLst/>
          <a:cxnLst/>
          <a:rect l="0" t="0" r="0" b="0"/>
          <a:pathLst>
            <a:path>
              <a:moveTo>
                <a:pt x="4276971" y="2935954"/>
              </a:moveTo>
              <a:arcTo wR="2201540" hR="2201540" stAng="1169214" swAng="1165465"/>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sp>
    <dsp:sp modelId="{B76F5A93-D48B-4569-90B3-A72B9C4F15D9}">
      <dsp:nvSpPr>
        <dsp:cNvPr id="0" name=""/>
        <dsp:cNvSpPr/>
      </dsp:nvSpPr>
      <dsp:spPr>
        <a:xfrm>
          <a:off x="4536506" y="3456389"/>
          <a:ext cx="2019091" cy="63470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smtClean="0">
              <a:effectLst/>
            </a:rPr>
            <a:t> Jurídico</a:t>
          </a:r>
          <a:endParaRPr lang="pt-BR" sz="1600" b="1" kern="1200" dirty="0">
            <a:effectLst/>
          </a:endParaRPr>
        </a:p>
      </dsp:txBody>
      <dsp:txXfrm>
        <a:off x="4536506" y="3456389"/>
        <a:ext cx="2019091" cy="634704"/>
      </dsp:txXfrm>
    </dsp:sp>
    <dsp:sp modelId="{D0CB71F9-B427-45BF-89B9-4CEE3678373B}">
      <dsp:nvSpPr>
        <dsp:cNvPr id="0" name=""/>
        <dsp:cNvSpPr/>
      </dsp:nvSpPr>
      <dsp:spPr>
        <a:xfrm>
          <a:off x="1777722" y="101715"/>
          <a:ext cx="4403080" cy="4403080"/>
        </a:xfrm>
        <a:custGeom>
          <a:avLst/>
          <a:gdLst/>
          <a:ahLst/>
          <a:cxnLst/>
          <a:rect l="0" t="0" r="0" b="0"/>
          <a:pathLst>
            <a:path>
              <a:moveTo>
                <a:pt x="3476805" y="3996109"/>
              </a:moveTo>
              <a:arcTo wR="2201540" hR="2201540" stAng="3276086" swAng="1792991"/>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sp>
    <dsp:sp modelId="{16DBFBF9-918D-46CA-9BE9-C66240706963}">
      <dsp:nvSpPr>
        <dsp:cNvPr id="0" name=""/>
        <dsp:cNvSpPr/>
      </dsp:nvSpPr>
      <dsp:spPr>
        <a:xfrm>
          <a:off x="2160242" y="4104452"/>
          <a:ext cx="2019091" cy="63470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smtClean="0">
              <a:effectLst/>
            </a:rPr>
            <a:t> Relacionamento</a:t>
          </a:r>
          <a:endParaRPr lang="pt-BR" sz="1600" b="1" kern="1200" dirty="0">
            <a:effectLst/>
          </a:endParaRPr>
        </a:p>
      </dsp:txBody>
      <dsp:txXfrm>
        <a:off x="2160242" y="4104452"/>
        <a:ext cx="2019091" cy="634704"/>
      </dsp:txXfrm>
    </dsp:sp>
    <dsp:sp modelId="{F174E6B5-1323-4882-A47F-A00184640F58}">
      <dsp:nvSpPr>
        <dsp:cNvPr id="0" name=""/>
        <dsp:cNvSpPr/>
      </dsp:nvSpPr>
      <dsp:spPr>
        <a:xfrm>
          <a:off x="316597" y="-297707"/>
          <a:ext cx="4403080" cy="4403080"/>
        </a:xfrm>
        <a:custGeom>
          <a:avLst/>
          <a:gdLst/>
          <a:ahLst/>
          <a:cxnLst/>
          <a:rect l="0" t="0" r="0" b="0"/>
          <a:pathLst>
            <a:path>
              <a:moveTo>
                <a:pt x="2253042" y="4402478"/>
              </a:moveTo>
              <a:arcTo wR="2201540" hR="2201540" stAng="5319571" swAng="1884335"/>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sp>
    <dsp:sp modelId="{AF619FD8-434D-4384-B875-E2903EBE7537}">
      <dsp:nvSpPr>
        <dsp:cNvPr id="0" name=""/>
        <dsp:cNvSpPr/>
      </dsp:nvSpPr>
      <dsp:spPr>
        <a:xfrm>
          <a:off x="251517" y="3168350"/>
          <a:ext cx="2019091" cy="63470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smtClean="0">
              <a:effectLst/>
            </a:rPr>
            <a:t> Comunicação</a:t>
          </a:r>
          <a:endParaRPr lang="pt-BR" sz="1600" b="1" kern="1200" dirty="0">
            <a:effectLst/>
          </a:endParaRPr>
        </a:p>
      </dsp:txBody>
      <dsp:txXfrm>
        <a:off x="251517" y="3168350"/>
        <a:ext cx="2019091" cy="634704"/>
      </dsp:txXfrm>
    </dsp:sp>
    <dsp:sp modelId="{560E672B-9DF2-4A1E-BEAB-4A1D2189989A}">
      <dsp:nvSpPr>
        <dsp:cNvPr id="0" name=""/>
        <dsp:cNvSpPr/>
      </dsp:nvSpPr>
      <dsp:spPr>
        <a:xfrm>
          <a:off x="974480" y="75980"/>
          <a:ext cx="4403080" cy="4403080"/>
        </a:xfrm>
        <a:custGeom>
          <a:avLst/>
          <a:gdLst/>
          <a:ahLst/>
          <a:cxnLst/>
          <a:rect l="0" t="0" r="0" b="0"/>
          <a:pathLst>
            <a:path>
              <a:moveTo>
                <a:pt x="186102" y="3087424"/>
              </a:moveTo>
              <a:arcTo wR="2201540" hR="2201540" stAng="9376329" swAng="829311"/>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sp>
    <dsp:sp modelId="{94FD4968-A8FC-48CB-862A-402F5DFB5125}">
      <dsp:nvSpPr>
        <dsp:cNvPr id="0" name=""/>
        <dsp:cNvSpPr/>
      </dsp:nvSpPr>
      <dsp:spPr>
        <a:xfrm>
          <a:off x="0" y="2016225"/>
          <a:ext cx="2019091" cy="63470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smtClean="0">
              <a:effectLst/>
            </a:rPr>
            <a:t> </a:t>
          </a:r>
          <a:r>
            <a:rPr lang="pt-BR" sz="1600" b="1" kern="1200" dirty="0" err="1" smtClean="0">
              <a:effectLst/>
            </a:rPr>
            <a:t>TexBrasil</a:t>
          </a:r>
          <a:endParaRPr lang="pt-BR" sz="1600" b="1" kern="1200" dirty="0">
            <a:effectLst/>
          </a:endParaRPr>
        </a:p>
      </dsp:txBody>
      <dsp:txXfrm>
        <a:off x="0" y="2016225"/>
        <a:ext cx="2019091" cy="634704"/>
      </dsp:txXfrm>
    </dsp:sp>
    <dsp:sp modelId="{FF0C3B1C-AAAA-48E7-92BE-0BBF4949299C}">
      <dsp:nvSpPr>
        <dsp:cNvPr id="0" name=""/>
        <dsp:cNvSpPr/>
      </dsp:nvSpPr>
      <dsp:spPr>
        <a:xfrm>
          <a:off x="1000094" y="275536"/>
          <a:ext cx="4403080" cy="4403080"/>
        </a:xfrm>
        <a:custGeom>
          <a:avLst/>
          <a:gdLst/>
          <a:ahLst/>
          <a:cxnLst/>
          <a:rect l="0" t="0" r="0" b="0"/>
          <a:pathLst>
            <a:path>
              <a:moveTo>
                <a:pt x="49761" y="1736105"/>
              </a:moveTo>
              <a:arcTo wR="2201540" hR="2201540" stAng="11532311" swAng="718886"/>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sp>
    <dsp:sp modelId="{4FFB37BB-36A4-47C0-9D5A-7E1741981EFF}">
      <dsp:nvSpPr>
        <dsp:cNvPr id="0" name=""/>
        <dsp:cNvSpPr/>
      </dsp:nvSpPr>
      <dsp:spPr>
        <a:xfrm>
          <a:off x="323524" y="936105"/>
          <a:ext cx="2019091" cy="63470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err="1" smtClean="0">
              <a:effectLst/>
            </a:rPr>
            <a:t>Infraestrutura</a:t>
          </a:r>
          <a:endParaRPr lang="pt-BR" sz="1600" b="1" kern="1200" dirty="0">
            <a:effectLst/>
          </a:endParaRPr>
        </a:p>
      </dsp:txBody>
      <dsp:txXfrm>
        <a:off x="323524" y="936105"/>
        <a:ext cx="2019091" cy="634704"/>
      </dsp:txXfrm>
    </dsp:sp>
    <dsp:sp modelId="{44CA478C-8B88-48D0-8C8F-21683CAA6884}">
      <dsp:nvSpPr>
        <dsp:cNvPr id="0" name=""/>
        <dsp:cNvSpPr/>
      </dsp:nvSpPr>
      <dsp:spPr>
        <a:xfrm>
          <a:off x="434383" y="633768"/>
          <a:ext cx="4403080" cy="4403080"/>
        </a:xfrm>
        <a:custGeom>
          <a:avLst/>
          <a:gdLst/>
          <a:ahLst/>
          <a:cxnLst/>
          <a:rect l="0" t="0" r="0" b="0"/>
          <a:pathLst>
            <a:path>
              <a:moveTo>
                <a:pt x="1097503" y="296840"/>
              </a:moveTo>
              <a:arcTo wR="2201540" hR="2201540" stAng="14394107" swAng="1688063"/>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3E05BE-0593-40C1-BAAD-F0D1B481737E}">
      <dsp:nvSpPr>
        <dsp:cNvPr id="0" name=""/>
        <dsp:cNvSpPr/>
      </dsp:nvSpPr>
      <dsp:spPr>
        <a:xfrm>
          <a:off x="517" y="113236"/>
          <a:ext cx="301238" cy="120495"/>
        </a:xfrm>
        <a:prstGeom prst="chevron">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pt-BR" sz="900" kern="1200" dirty="0" smtClean="0"/>
            <a:t> </a:t>
          </a:r>
          <a:endParaRPr lang="pt-BR" sz="900" kern="1200" dirty="0"/>
        </a:p>
      </dsp:txBody>
      <dsp:txXfrm>
        <a:off x="517" y="113236"/>
        <a:ext cx="301238" cy="120495"/>
      </dsp:txXfrm>
    </dsp:sp>
    <dsp:sp modelId="{7DC705AF-9F88-4F7B-AD64-2BD42330E8AC}">
      <dsp:nvSpPr>
        <dsp:cNvPr id="0" name=""/>
        <dsp:cNvSpPr/>
      </dsp:nvSpPr>
      <dsp:spPr>
        <a:xfrm>
          <a:off x="271631" y="113236"/>
          <a:ext cx="301238" cy="120495"/>
        </a:xfrm>
        <a:prstGeom prst="chevron">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pt-BR" sz="900" kern="1200" dirty="0" smtClean="0"/>
            <a:t> </a:t>
          </a:r>
          <a:endParaRPr lang="pt-BR" sz="900" kern="1200" dirty="0"/>
        </a:p>
      </dsp:txBody>
      <dsp:txXfrm>
        <a:off x="271631" y="113236"/>
        <a:ext cx="301238" cy="120495"/>
      </dsp:txXfrm>
    </dsp:sp>
    <dsp:sp modelId="{13B6F5C3-D4BF-482C-B1BF-3BD13FF59C5B}">
      <dsp:nvSpPr>
        <dsp:cNvPr id="0" name=""/>
        <dsp:cNvSpPr/>
      </dsp:nvSpPr>
      <dsp:spPr>
        <a:xfrm>
          <a:off x="542746" y="113236"/>
          <a:ext cx="301238" cy="120495"/>
        </a:xfrm>
        <a:prstGeom prst="chevron">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pt-BR" sz="900" kern="1200" dirty="0" smtClean="0"/>
            <a:t> </a:t>
          </a:r>
          <a:endParaRPr lang="pt-BR" sz="900" kern="1200" dirty="0"/>
        </a:p>
      </dsp:txBody>
      <dsp:txXfrm>
        <a:off x="542746" y="113236"/>
        <a:ext cx="301238" cy="120495"/>
      </dsp:txXfrm>
    </dsp:sp>
    <dsp:sp modelId="{C91B0B66-765E-45C4-B742-6CB6A318FDBB}">
      <dsp:nvSpPr>
        <dsp:cNvPr id="0" name=""/>
        <dsp:cNvSpPr/>
      </dsp:nvSpPr>
      <dsp:spPr>
        <a:xfrm>
          <a:off x="813860" y="113236"/>
          <a:ext cx="301238" cy="120495"/>
        </a:xfrm>
        <a:prstGeom prst="chevron">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endParaRPr lang="pt-BR" sz="900" kern="1200" dirty="0"/>
        </a:p>
      </dsp:txBody>
      <dsp:txXfrm>
        <a:off x="813860" y="113236"/>
        <a:ext cx="301238" cy="120495"/>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19B74C-B811-4BC8-BA0F-9FFCB109934C}">
      <dsp:nvSpPr>
        <dsp:cNvPr id="0" name=""/>
        <dsp:cNvSpPr/>
      </dsp:nvSpPr>
      <dsp:spPr>
        <a:xfrm>
          <a:off x="5" y="0"/>
          <a:ext cx="8748453" cy="4680520"/>
        </a:xfrm>
        <a:prstGeom prst="swooshArrow">
          <a:avLst>
            <a:gd name="adj1" fmla="val 25000"/>
            <a:gd name="adj2" fmla="val 25000"/>
          </a:avLst>
        </a:prstGeom>
        <a:solidFill>
          <a:srgbClr val="7C99A2"/>
        </a:solidFill>
        <a:ln>
          <a:noFill/>
        </a:ln>
        <a:effectLst/>
      </dsp:spPr>
      <dsp:style>
        <a:lnRef idx="0">
          <a:scrgbClr r="0" g="0" b="0"/>
        </a:lnRef>
        <a:fillRef idx="1">
          <a:scrgbClr r="0" g="0" b="0"/>
        </a:fillRef>
        <a:effectRef idx="0">
          <a:scrgbClr r="0" g="0" b="0"/>
        </a:effectRef>
        <a:fontRef idx="minor"/>
      </dsp:style>
    </dsp:sp>
    <dsp:sp modelId="{FD41A9D8-D74F-4320-85CA-0E929BC8719D}">
      <dsp:nvSpPr>
        <dsp:cNvPr id="0" name=""/>
        <dsp:cNvSpPr/>
      </dsp:nvSpPr>
      <dsp:spPr>
        <a:xfrm>
          <a:off x="936103" y="3384376"/>
          <a:ext cx="172243" cy="172243"/>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sp>
    <dsp:sp modelId="{CD906182-20F8-433C-8DA9-9F68D7CA222A}">
      <dsp:nvSpPr>
        <dsp:cNvPr id="0" name=""/>
        <dsp:cNvSpPr/>
      </dsp:nvSpPr>
      <dsp:spPr>
        <a:xfrm>
          <a:off x="971599" y="3566556"/>
          <a:ext cx="1665928" cy="1113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268" tIns="0" rIns="0" bIns="0" numCol="1" spcCol="1270" anchor="t" anchorCtr="0">
          <a:noAutofit/>
        </a:bodyPr>
        <a:lstStyle/>
        <a:p>
          <a:pPr lvl="0" algn="ctr" defTabSz="711200">
            <a:lnSpc>
              <a:spcPct val="90000"/>
            </a:lnSpc>
            <a:spcBef>
              <a:spcPct val="0"/>
            </a:spcBef>
            <a:spcAft>
              <a:spcPct val="35000"/>
            </a:spcAft>
          </a:pPr>
          <a:r>
            <a:rPr lang="pt-BR" sz="1600" b="1" kern="1200" dirty="0" smtClean="0">
              <a:solidFill>
                <a:srgbClr val="031F2E"/>
              </a:solidFill>
            </a:rPr>
            <a:t>Parque Industrial de R$ 80 Bilhões em ativos</a:t>
          </a:r>
        </a:p>
        <a:p>
          <a:pPr lvl="0" algn="l" defTabSz="711200">
            <a:lnSpc>
              <a:spcPct val="90000"/>
            </a:lnSpc>
            <a:spcBef>
              <a:spcPct val="0"/>
            </a:spcBef>
            <a:spcAft>
              <a:spcPct val="35000"/>
            </a:spcAft>
          </a:pPr>
          <a:endParaRPr lang="pt-BR" sz="1800" b="1" kern="1200" dirty="0"/>
        </a:p>
      </dsp:txBody>
      <dsp:txXfrm>
        <a:off x="971599" y="3566556"/>
        <a:ext cx="1665928" cy="1113963"/>
      </dsp:txXfrm>
    </dsp:sp>
    <dsp:sp modelId="{8CE4CCE0-ED8C-43F8-97AD-61835892296C}">
      <dsp:nvSpPr>
        <dsp:cNvPr id="0" name=""/>
        <dsp:cNvSpPr/>
      </dsp:nvSpPr>
      <dsp:spPr>
        <a:xfrm>
          <a:off x="2178676" y="2519100"/>
          <a:ext cx="269597" cy="269597"/>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sp>
    <dsp:sp modelId="{16061A2E-CA6B-4505-AD96-CC00AB900547}">
      <dsp:nvSpPr>
        <dsp:cNvPr id="0" name=""/>
        <dsp:cNvSpPr/>
      </dsp:nvSpPr>
      <dsp:spPr>
        <a:xfrm>
          <a:off x="2411763" y="2952335"/>
          <a:ext cx="1533967" cy="944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854" tIns="0" rIns="0" bIns="0" numCol="1" spcCol="1270" anchor="t" anchorCtr="0">
          <a:noAutofit/>
        </a:bodyPr>
        <a:lstStyle/>
        <a:p>
          <a:pPr lvl="0" algn="ctr" defTabSz="711200">
            <a:lnSpc>
              <a:spcPct val="90000"/>
            </a:lnSpc>
            <a:spcBef>
              <a:spcPct val="0"/>
            </a:spcBef>
            <a:spcAft>
              <a:spcPct val="35000"/>
            </a:spcAft>
          </a:pPr>
          <a:r>
            <a:rPr lang="pt-BR" sz="1600" b="1" kern="1200" dirty="0" smtClean="0">
              <a:solidFill>
                <a:srgbClr val="031F2E"/>
              </a:solidFill>
            </a:rPr>
            <a:t>30 mil empresas       em atividade</a:t>
          </a:r>
          <a:endParaRPr lang="pt-BR" sz="1600" b="1" kern="1200" dirty="0">
            <a:solidFill>
              <a:srgbClr val="031F2E"/>
            </a:solidFill>
          </a:endParaRPr>
        </a:p>
      </dsp:txBody>
      <dsp:txXfrm>
        <a:off x="2411763" y="2952335"/>
        <a:ext cx="1533967" cy="944621"/>
      </dsp:txXfrm>
    </dsp:sp>
    <dsp:sp modelId="{C0A2B9CA-F385-4098-9A1C-77B9969C84E7}">
      <dsp:nvSpPr>
        <dsp:cNvPr id="0" name=""/>
        <dsp:cNvSpPr/>
      </dsp:nvSpPr>
      <dsp:spPr>
        <a:xfrm>
          <a:off x="3528391" y="1800200"/>
          <a:ext cx="359463" cy="359463"/>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sp>
    <dsp:sp modelId="{FFEE59AB-A882-4B42-8659-678B9267CA23}">
      <dsp:nvSpPr>
        <dsp:cNvPr id="0" name=""/>
        <dsp:cNvSpPr/>
      </dsp:nvSpPr>
      <dsp:spPr>
        <a:xfrm>
          <a:off x="3707906" y="2376256"/>
          <a:ext cx="1679461" cy="2122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472" tIns="0" rIns="0" bIns="0" numCol="1" spcCol="1270" anchor="t" anchorCtr="0">
          <a:noAutofit/>
        </a:bodyPr>
        <a:lstStyle/>
        <a:p>
          <a:pPr lvl="0" algn="ctr" defTabSz="711200">
            <a:lnSpc>
              <a:spcPct val="90000"/>
            </a:lnSpc>
            <a:spcBef>
              <a:spcPct val="0"/>
            </a:spcBef>
            <a:spcAft>
              <a:spcPct val="35000"/>
            </a:spcAft>
          </a:pPr>
          <a:r>
            <a:rPr lang="pt-BR" sz="1600" b="1" kern="1200" dirty="0" smtClean="0">
              <a:solidFill>
                <a:srgbClr val="031F2E"/>
              </a:solidFill>
            </a:rPr>
            <a:t>8 milhões de empregos diretos e indiretos</a:t>
          </a:r>
          <a:endParaRPr lang="pt-BR" sz="1600" b="1" kern="1200" dirty="0">
            <a:solidFill>
              <a:srgbClr val="031F2E"/>
            </a:solidFill>
          </a:endParaRPr>
        </a:p>
      </dsp:txBody>
      <dsp:txXfrm>
        <a:off x="3707906" y="2376256"/>
        <a:ext cx="1679461" cy="2122064"/>
      </dsp:txXfrm>
    </dsp:sp>
    <dsp:sp modelId="{D07942A6-F23E-42D4-B19E-44A4128F9D87}">
      <dsp:nvSpPr>
        <dsp:cNvPr id="0" name=""/>
        <dsp:cNvSpPr/>
      </dsp:nvSpPr>
      <dsp:spPr>
        <a:xfrm>
          <a:off x="4890961" y="1312417"/>
          <a:ext cx="464307" cy="464307"/>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sp>
    <dsp:sp modelId="{F976E933-545E-48ED-99AA-E3E57352EB8D}">
      <dsp:nvSpPr>
        <dsp:cNvPr id="0" name=""/>
        <dsp:cNvSpPr/>
      </dsp:nvSpPr>
      <dsp:spPr>
        <a:xfrm>
          <a:off x="5364090" y="2016233"/>
          <a:ext cx="1411345" cy="1472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027" tIns="0" rIns="0" bIns="0" numCol="1" spcCol="1270" anchor="t" anchorCtr="0">
          <a:noAutofit/>
        </a:bodyPr>
        <a:lstStyle/>
        <a:p>
          <a:pPr lvl="0" algn="ctr" defTabSz="711200">
            <a:lnSpc>
              <a:spcPct val="90000"/>
            </a:lnSpc>
            <a:spcBef>
              <a:spcPct val="0"/>
            </a:spcBef>
            <a:spcAft>
              <a:spcPct val="35000"/>
            </a:spcAft>
          </a:pPr>
          <a:r>
            <a:rPr lang="pt-BR" sz="1600" b="1" kern="1200" dirty="0" smtClean="0">
              <a:solidFill>
                <a:srgbClr val="031F2E"/>
              </a:solidFill>
            </a:rPr>
            <a:t>Faturamento anual de                  R$ 90 Bilhões</a:t>
          </a:r>
          <a:endParaRPr lang="pt-BR" sz="1600" b="1" kern="1200" dirty="0">
            <a:solidFill>
              <a:srgbClr val="031F2E"/>
            </a:solidFill>
          </a:endParaRPr>
        </a:p>
      </dsp:txBody>
      <dsp:txXfrm>
        <a:off x="5364090" y="2016233"/>
        <a:ext cx="1411345" cy="1472547"/>
      </dsp:txXfrm>
    </dsp:sp>
    <dsp:sp modelId="{7DDC52F3-49BD-4661-974E-5A2FDAF06C60}">
      <dsp:nvSpPr>
        <dsp:cNvPr id="0" name=""/>
        <dsp:cNvSpPr/>
      </dsp:nvSpPr>
      <dsp:spPr>
        <a:xfrm>
          <a:off x="6480721" y="936103"/>
          <a:ext cx="591617" cy="591617"/>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sp>
    <dsp:sp modelId="{99B64CED-C6F6-4B8C-9B45-278E497356EC}">
      <dsp:nvSpPr>
        <dsp:cNvPr id="0" name=""/>
        <dsp:cNvSpPr/>
      </dsp:nvSpPr>
      <dsp:spPr>
        <a:xfrm>
          <a:off x="6732248" y="864111"/>
          <a:ext cx="1820280" cy="1716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486" tIns="0" rIns="0" bIns="0" numCol="1" spcCol="1270" anchor="t" anchorCtr="0">
          <a:noAutofit/>
        </a:bodyPr>
        <a:lstStyle/>
        <a:p>
          <a:pPr lvl="0" algn="ctr" defTabSz="977900">
            <a:lnSpc>
              <a:spcPct val="90000"/>
            </a:lnSpc>
            <a:spcBef>
              <a:spcPct val="0"/>
            </a:spcBef>
            <a:spcAft>
              <a:spcPct val="35000"/>
            </a:spcAft>
          </a:pPr>
          <a:r>
            <a:rPr lang="pt-BR" sz="2200" b="1" kern="1200" dirty="0" smtClean="0">
              <a:solidFill>
                <a:schemeClr val="bg1"/>
              </a:solidFill>
              <a:effectLst>
                <a:outerShdw blurRad="38100" dist="38100" dir="2700000" algn="tl">
                  <a:srgbClr val="000000">
                    <a:alpha val="43137"/>
                  </a:srgbClr>
                </a:outerShdw>
              </a:effectLst>
            </a:rPr>
            <a:t>3,5% do PIB Brasileiro</a:t>
          </a:r>
          <a:endParaRPr lang="pt-BR" sz="2200" b="1" kern="1200" dirty="0">
            <a:solidFill>
              <a:schemeClr val="bg1"/>
            </a:solidFill>
            <a:effectLst>
              <a:outerShdw blurRad="38100" dist="38100" dir="2700000" algn="tl">
                <a:srgbClr val="000000">
                  <a:alpha val="43137"/>
                </a:srgbClr>
              </a:outerShdw>
            </a:effectLst>
          </a:endParaRPr>
        </a:p>
      </dsp:txBody>
      <dsp:txXfrm>
        <a:off x="6732248" y="864111"/>
        <a:ext cx="1820280" cy="171667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91ED0F-CFCC-48B8-8EE1-52F48020339E}">
      <dsp:nvSpPr>
        <dsp:cNvPr id="0" name=""/>
        <dsp:cNvSpPr/>
      </dsp:nvSpPr>
      <dsp:spPr>
        <a:xfrm>
          <a:off x="1004595" y="-43845"/>
          <a:ext cx="4531898" cy="4531898"/>
        </a:xfrm>
        <a:prstGeom prst="circularArrow">
          <a:avLst>
            <a:gd name="adj1" fmla="val 5274"/>
            <a:gd name="adj2" fmla="val 312630"/>
            <a:gd name="adj3" fmla="val 13949031"/>
            <a:gd name="adj4" fmla="val 17292303"/>
            <a:gd name="adj5" fmla="val 5477"/>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1059D29-00DC-4DBC-ABE5-F03CA6EB76C1}">
      <dsp:nvSpPr>
        <dsp:cNvPr id="0" name=""/>
        <dsp:cNvSpPr/>
      </dsp:nvSpPr>
      <dsp:spPr>
        <a:xfrm>
          <a:off x="2322132" y="50283"/>
          <a:ext cx="1990814" cy="748399"/>
        </a:xfrm>
        <a:prstGeom prst="roundRect">
          <a:avLst/>
        </a:prstGeom>
        <a:solidFill>
          <a:schemeClr val="accent1"/>
        </a:solidFill>
        <a:ln>
          <a:noFill/>
        </a:ln>
        <a:effectLst>
          <a:outerShdw blurRad="40000" dist="23000" dir="5400000" rotWithShape="0">
            <a:srgbClr val="000000">
              <a:alpha val="35000"/>
            </a:srgbClr>
          </a:outerShdw>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pt-BR" sz="1600" b="1" kern="1200" dirty="0" smtClean="0">
              <a:effectLst>
                <a:outerShdw blurRad="38100" dist="38100" dir="2700000" algn="tl">
                  <a:srgbClr val="000000">
                    <a:alpha val="43137"/>
                  </a:srgbClr>
                </a:outerShdw>
              </a:effectLst>
            </a:rPr>
            <a:t>FORTALECIMENTO DA CONFECÇÃO</a:t>
          </a:r>
          <a:endParaRPr lang="pt-BR" sz="1600" b="1" kern="1200" dirty="0">
            <a:effectLst>
              <a:outerShdw blurRad="38100" dist="38100" dir="2700000" algn="tl">
                <a:srgbClr val="000000">
                  <a:alpha val="43137"/>
                </a:srgbClr>
              </a:outerShdw>
            </a:effectLst>
          </a:endParaRPr>
        </a:p>
      </dsp:txBody>
      <dsp:txXfrm>
        <a:off x="2322132" y="50283"/>
        <a:ext cx="1990814" cy="748399"/>
      </dsp:txXfrm>
    </dsp:sp>
    <dsp:sp modelId="{558B56FF-8AD1-4866-804D-1D9D0FDC6582}">
      <dsp:nvSpPr>
        <dsp:cNvPr id="0" name=""/>
        <dsp:cNvSpPr/>
      </dsp:nvSpPr>
      <dsp:spPr>
        <a:xfrm>
          <a:off x="3914320" y="1073334"/>
          <a:ext cx="1990814" cy="74839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pt-BR" sz="1600" b="1" kern="1200" dirty="0" smtClean="0">
              <a:effectLst>
                <a:outerShdw blurRad="38100" dist="38100" dir="2700000" algn="tl">
                  <a:srgbClr val="000000">
                    <a:alpha val="43137"/>
                  </a:srgbClr>
                </a:outerShdw>
              </a:effectLst>
            </a:rPr>
            <a:t>DEFESA COMERCIAL</a:t>
          </a:r>
          <a:endParaRPr lang="pt-BR" sz="1600" b="1" kern="1200" dirty="0">
            <a:effectLst>
              <a:outerShdw blurRad="38100" dist="38100" dir="2700000" algn="tl">
                <a:srgbClr val="000000">
                  <a:alpha val="43137"/>
                </a:srgbClr>
              </a:outerShdw>
            </a:effectLst>
          </a:endParaRPr>
        </a:p>
      </dsp:txBody>
      <dsp:txXfrm>
        <a:off x="3914320" y="1073334"/>
        <a:ext cx="1990814" cy="748399"/>
      </dsp:txXfrm>
    </dsp:sp>
    <dsp:sp modelId="{6605775C-8C8A-4021-8D96-2978FEE70647}">
      <dsp:nvSpPr>
        <dsp:cNvPr id="0" name=""/>
        <dsp:cNvSpPr/>
      </dsp:nvSpPr>
      <dsp:spPr>
        <a:xfrm>
          <a:off x="3914328" y="2663469"/>
          <a:ext cx="1990814" cy="74839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pt-BR" sz="1600" b="1" kern="1200" dirty="0" smtClean="0">
              <a:effectLst>
                <a:outerShdw blurRad="38100" dist="38100" dir="2700000" algn="tl">
                  <a:srgbClr val="000000">
                    <a:alpha val="43137"/>
                  </a:srgbClr>
                </a:outerShdw>
              </a:effectLst>
            </a:rPr>
            <a:t>NEGOCIAÇÕES INTERNACIONAIS</a:t>
          </a:r>
          <a:endParaRPr lang="pt-BR" sz="1600" b="1" kern="1200" dirty="0">
            <a:effectLst>
              <a:outerShdw blurRad="38100" dist="38100" dir="2700000" algn="tl">
                <a:srgbClr val="000000">
                  <a:alpha val="43137"/>
                </a:srgbClr>
              </a:outerShdw>
            </a:effectLst>
          </a:endParaRPr>
        </a:p>
      </dsp:txBody>
      <dsp:txXfrm>
        <a:off x="3914328" y="2663469"/>
        <a:ext cx="1990814" cy="748399"/>
      </dsp:txXfrm>
    </dsp:sp>
    <dsp:sp modelId="{37CB6BD1-6F28-4565-9E60-E1BA195D80E8}">
      <dsp:nvSpPr>
        <dsp:cNvPr id="0" name=""/>
        <dsp:cNvSpPr/>
      </dsp:nvSpPr>
      <dsp:spPr>
        <a:xfrm>
          <a:off x="2322132" y="3727280"/>
          <a:ext cx="1990814" cy="748399"/>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pt-BR" sz="1600" b="1" kern="1200" dirty="0" smtClean="0">
              <a:effectLst>
                <a:outerShdw blurRad="38100" dist="38100" dir="2700000" algn="tl">
                  <a:srgbClr val="000000">
                    <a:alpha val="43137"/>
                  </a:srgbClr>
                </a:outerShdw>
              </a:effectLst>
            </a:rPr>
            <a:t>TRIBUTAÇÃO</a:t>
          </a:r>
          <a:endParaRPr lang="pt-BR" sz="1600" b="1" kern="1200" dirty="0">
            <a:effectLst>
              <a:outerShdw blurRad="38100" dist="38100" dir="2700000" algn="tl">
                <a:srgbClr val="000000">
                  <a:alpha val="43137"/>
                </a:srgbClr>
              </a:outerShdw>
            </a:effectLst>
          </a:endParaRPr>
        </a:p>
      </dsp:txBody>
      <dsp:txXfrm>
        <a:off x="2322132" y="3727280"/>
        <a:ext cx="1990814" cy="748399"/>
      </dsp:txXfrm>
    </dsp:sp>
    <dsp:sp modelId="{5B05568A-CC0B-485B-8C0F-9C8734902B4D}">
      <dsp:nvSpPr>
        <dsp:cNvPr id="0" name=""/>
        <dsp:cNvSpPr/>
      </dsp:nvSpPr>
      <dsp:spPr>
        <a:xfrm>
          <a:off x="729937" y="2663469"/>
          <a:ext cx="1990814" cy="748399"/>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pt-BR" sz="1600" b="1" kern="1200" dirty="0" smtClean="0">
              <a:effectLst>
                <a:outerShdw blurRad="38100" dist="38100" dir="2700000" algn="tl">
                  <a:srgbClr val="000000">
                    <a:alpha val="43137"/>
                  </a:srgbClr>
                </a:outerShdw>
              </a:effectLst>
            </a:rPr>
            <a:t>COMPRAS GOVERNAMENTAIS</a:t>
          </a:r>
          <a:endParaRPr lang="pt-BR" sz="1600" b="1" kern="1200" dirty="0">
            <a:effectLst>
              <a:outerShdw blurRad="38100" dist="38100" dir="2700000" algn="tl">
                <a:srgbClr val="000000">
                  <a:alpha val="43137"/>
                </a:srgbClr>
              </a:outerShdw>
            </a:effectLst>
          </a:endParaRPr>
        </a:p>
      </dsp:txBody>
      <dsp:txXfrm>
        <a:off x="729937" y="2663469"/>
        <a:ext cx="1990814" cy="748399"/>
      </dsp:txXfrm>
    </dsp:sp>
    <dsp:sp modelId="{C72B85E3-D904-4F34-86B8-9DA451F8B9CA}">
      <dsp:nvSpPr>
        <dsp:cNvPr id="0" name=""/>
        <dsp:cNvSpPr/>
      </dsp:nvSpPr>
      <dsp:spPr>
        <a:xfrm>
          <a:off x="729945" y="1073334"/>
          <a:ext cx="1990814" cy="74839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pt-BR" sz="1600" b="1" kern="1200" dirty="0" smtClean="0">
              <a:effectLst>
                <a:outerShdw blurRad="38100" dist="38100" dir="2700000" algn="tl">
                  <a:srgbClr val="000000">
                    <a:alpha val="43137"/>
                  </a:srgbClr>
                </a:outerShdw>
              </a:effectLst>
            </a:rPr>
            <a:t>CUSTO DA INFRAESTRUTURA</a:t>
          </a:r>
          <a:endParaRPr lang="pt-BR" sz="1600" b="1" kern="1200" dirty="0">
            <a:effectLst>
              <a:outerShdw blurRad="38100" dist="38100" dir="2700000" algn="tl">
                <a:srgbClr val="000000">
                  <a:alpha val="43137"/>
                </a:srgbClr>
              </a:outerShdw>
            </a:effectLst>
          </a:endParaRPr>
        </a:p>
      </dsp:txBody>
      <dsp:txXfrm>
        <a:off x="729945" y="1073334"/>
        <a:ext cx="1990814" cy="74839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3E05BE-0593-40C1-BAAD-F0D1B481737E}">
      <dsp:nvSpPr>
        <dsp:cNvPr id="0" name=""/>
        <dsp:cNvSpPr/>
      </dsp:nvSpPr>
      <dsp:spPr>
        <a:xfrm>
          <a:off x="517" y="113236"/>
          <a:ext cx="301238" cy="120495"/>
        </a:xfrm>
        <a:prstGeom prst="chevron">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pt-BR" sz="900" kern="1200" dirty="0" smtClean="0"/>
            <a:t> </a:t>
          </a:r>
          <a:endParaRPr lang="pt-BR" sz="900" kern="1200" dirty="0"/>
        </a:p>
      </dsp:txBody>
      <dsp:txXfrm>
        <a:off x="517" y="113236"/>
        <a:ext cx="301238" cy="120495"/>
      </dsp:txXfrm>
    </dsp:sp>
    <dsp:sp modelId="{7DC705AF-9F88-4F7B-AD64-2BD42330E8AC}">
      <dsp:nvSpPr>
        <dsp:cNvPr id="0" name=""/>
        <dsp:cNvSpPr/>
      </dsp:nvSpPr>
      <dsp:spPr>
        <a:xfrm>
          <a:off x="271631" y="113236"/>
          <a:ext cx="301238" cy="120495"/>
        </a:xfrm>
        <a:prstGeom prst="chevron">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pt-BR" sz="900" kern="1200" dirty="0" smtClean="0"/>
            <a:t> </a:t>
          </a:r>
          <a:endParaRPr lang="pt-BR" sz="900" kern="1200" dirty="0"/>
        </a:p>
      </dsp:txBody>
      <dsp:txXfrm>
        <a:off x="271631" y="113236"/>
        <a:ext cx="301238" cy="120495"/>
      </dsp:txXfrm>
    </dsp:sp>
    <dsp:sp modelId="{13B6F5C3-D4BF-482C-B1BF-3BD13FF59C5B}">
      <dsp:nvSpPr>
        <dsp:cNvPr id="0" name=""/>
        <dsp:cNvSpPr/>
      </dsp:nvSpPr>
      <dsp:spPr>
        <a:xfrm>
          <a:off x="542746" y="113236"/>
          <a:ext cx="301238" cy="120495"/>
        </a:xfrm>
        <a:prstGeom prst="chevron">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pt-BR" sz="900" kern="1200" dirty="0" smtClean="0"/>
            <a:t> </a:t>
          </a:r>
          <a:endParaRPr lang="pt-BR" sz="900" kern="1200" dirty="0"/>
        </a:p>
      </dsp:txBody>
      <dsp:txXfrm>
        <a:off x="542746" y="113236"/>
        <a:ext cx="301238" cy="120495"/>
      </dsp:txXfrm>
    </dsp:sp>
    <dsp:sp modelId="{C91B0B66-765E-45C4-B742-6CB6A318FDBB}">
      <dsp:nvSpPr>
        <dsp:cNvPr id="0" name=""/>
        <dsp:cNvSpPr/>
      </dsp:nvSpPr>
      <dsp:spPr>
        <a:xfrm>
          <a:off x="813860" y="113236"/>
          <a:ext cx="301238" cy="120495"/>
        </a:xfrm>
        <a:prstGeom prst="chevron">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endParaRPr lang="pt-BR" sz="900" kern="1200" dirty="0"/>
        </a:p>
      </dsp:txBody>
      <dsp:txXfrm>
        <a:off x="813860" y="113236"/>
        <a:ext cx="301238" cy="12049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3E05BE-0593-40C1-BAAD-F0D1B481737E}">
      <dsp:nvSpPr>
        <dsp:cNvPr id="0" name=""/>
        <dsp:cNvSpPr/>
      </dsp:nvSpPr>
      <dsp:spPr>
        <a:xfrm>
          <a:off x="517" y="113236"/>
          <a:ext cx="301238" cy="120495"/>
        </a:xfrm>
        <a:prstGeom prst="chevron">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pt-BR" sz="900" kern="1200" dirty="0" smtClean="0"/>
            <a:t> </a:t>
          </a:r>
          <a:endParaRPr lang="pt-BR" sz="900" kern="1200" dirty="0"/>
        </a:p>
      </dsp:txBody>
      <dsp:txXfrm>
        <a:off x="517" y="113236"/>
        <a:ext cx="301238" cy="120495"/>
      </dsp:txXfrm>
    </dsp:sp>
    <dsp:sp modelId="{7DC705AF-9F88-4F7B-AD64-2BD42330E8AC}">
      <dsp:nvSpPr>
        <dsp:cNvPr id="0" name=""/>
        <dsp:cNvSpPr/>
      </dsp:nvSpPr>
      <dsp:spPr>
        <a:xfrm>
          <a:off x="271631" y="113236"/>
          <a:ext cx="301238" cy="120495"/>
        </a:xfrm>
        <a:prstGeom prst="chevron">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pt-BR" sz="900" kern="1200" dirty="0" smtClean="0"/>
            <a:t> </a:t>
          </a:r>
          <a:endParaRPr lang="pt-BR" sz="900" kern="1200" dirty="0"/>
        </a:p>
      </dsp:txBody>
      <dsp:txXfrm>
        <a:off x="271631" y="113236"/>
        <a:ext cx="301238" cy="120495"/>
      </dsp:txXfrm>
    </dsp:sp>
    <dsp:sp modelId="{13B6F5C3-D4BF-482C-B1BF-3BD13FF59C5B}">
      <dsp:nvSpPr>
        <dsp:cNvPr id="0" name=""/>
        <dsp:cNvSpPr/>
      </dsp:nvSpPr>
      <dsp:spPr>
        <a:xfrm>
          <a:off x="542746" y="113236"/>
          <a:ext cx="301238" cy="120495"/>
        </a:xfrm>
        <a:prstGeom prst="chevron">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pt-BR" sz="900" kern="1200" dirty="0" smtClean="0"/>
            <a:t> </a:t>
          </a:r>
          <a:endParaRPr lang="pt-BR" sz="900" kern="1200" dirty="0"/>
        </a:p>
      </dsp:txBody>
      <dsp:txXfrm>
        <a:off x="542746" y="113236"/>
        <a:ext cx="301238" cy="120495"/>
      </dsp:txXfrm>
    </dsp:sp>
    <dsp:sp modelId="{C91B0B66-765E-45C4-B742-6CB6A318FDBB}">
      <dsp:nvSpPr>
        <dsp:cNvPr id="0" name=""/>
        <dsp:cNvSpPr/>
      </dsp:nvSpPr>
      <dsp:spPr>
        <a:xfrm>
          <a:off x="813860" y="113236"/>
          <a:ext cx="301238" cy="120495"/>
        </a:xfrm>
        <a:prstGeom prst="chevron">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endParaRPr lang="pt-BR" sz="900" kern="1200" dirty="0"/>
        </a:p>
      </dsp:txBody>
      <dsp:txXfrm>
        <a:off x="813860" y="113236"/>
        <a:ext cx="301238" cy="12049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3E05BE-0593-40C1-BAAD-F0D1B481737E}">
      <dsp:nvSpPr>
        <dsp:cNvPr id="0" name=""/>
        <dsp:cNvSpPr/>
      </dsp:nvSpPr>
      <dsp:spPr>
        <a:xfrm>
          <a:off x="517" y="113236"/>
          <a:ext cx="301238" cy="120495"/>
        </a:xfrm>
        <a:prstGeom prst="chevron">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pt-BR" sz="900" kern="1200" dirty="0" smtClean="0"/>
            <a:t> </a:t>
          </a:r>
          <a:endParaRPr lang="pt-BR" sz="900" kern="1200" dirty="0"/>
        </a:p>
      </dsp:txBody>
      <dsp:txXfrm>
        <a:off x="517" y="113236"/>
        <a:ext cx="301238" cy="120495"/>
      </dsp:txXfrm>
    </dsp:sp>
    <dsp:sp modelId="{7DC705AF-9F88-4F7B-AD64-2BD42330E8AC}">
      <dsp:nvSpPr>
        <dsp:cNvPr id="0" name=""/>
        <dsp:cNvSpPr/>
      </dsp:nvSpPr>
      <dsp:spPr>
        <a:xfrm>
          <a:off x="271631" y="113236"/>
          <a:ext cx="301238" cy="120495"/>
        </a:xfrm>
        <a:prstGeom prst="chevron">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pt-BR" sz="900" kern="1200" dirty="0" smtClean="0"/>
            <a:t> </a:t>
          </a:r>
          <a:endParaRPr lang="pt-BR" sz="900" kern="1200" dirty="0"/>
        </a:p>
      </dsp:txBody>
      <dsp:txXfrm>
        <a:off x="271631" y="113236"/>
        <a:ext cx="301238" cy="120495"/>
      </dsp:txXfrm>
    </dsp:sp>
    <dsp:sp modelId="{13B6F5C3-D4BF-482C-B1BF-3BD13FF59C5B}">
      <dsp:nvSpPr>
        <dsp:cNvPr id="0" name=""/>
        <dsp:cNvSpPr/>
      </dsp:nvSpPr>
      <dsp:spPr>
        <a:xfrm>
          <a:off x="542746" y="113236"/>
          <a:ext cx="301238" cy="120495"/>
        </a:xfrm>
        <a:prstGeom prst="chevron">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pt-BR" sz="900" kern="1200" dirty="0" smtClean="0"/>
            <a:t> </a:t>
          </a:r>
          <a:endParaRPr lang="pt-BR" sz="900" kern="1200" dirty="0"/>
        </a:p>
      </dsp:txBody>
      <dsp:txXfrm>
        <a:off x="542746" y="113236"/>
        <a:ext cx="301238" cy="120495"/>
      </dsp:txXfrm>
    </dsp:sp>
    <dsp:sp modelId="{C91B0B66-765E-45C4-B742-6CB6A318FDBB}">
      <dsp:nvSpPr>
        <dsp:cNvPr id="0" name=""/>
        <dsp:cNvSpPr/>
      </dsp:nvSpPr>
      <dsp:spPr>
        <a:xfrm>
          <a:off x="813860" y="113236"/>
          <a:ext cx="301238" cy="120495"/>
        </a:xfrm>
        <a:prstGeom prst="chevron">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endParaRPr lang="pt-BR" sz="900" kern="1200" dirty="0"/>
        </a:p>
      </dsp:txBody>
      <dsp:txXfrm>
        <a:off x="813860" y="113236"/>
        <a:ext cx="301238" cy="12049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3E05BE-0593-40C1-BAAD-F0D1B481737E}">
      <dsp:nvSpPr>
        <dsp:cNvPr id="0" name=""/>
        <dsp:cNvSpPr/>
      </dsp:nvSpPr>
      <dsp:spPr>
        <a:xfrm>
          <a:off x="517" y="113236"/>
          <a:ext cx="301238" cy="120495"/>
        </a:xfrm>
        <a:prstGeom prst="chevron">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pt-BR" sz="900" kern="1200" dirty="0" smtClean="0"/>
            <a:t> </a:t>
          </a:r>
          <a:endParaRPr lang="pt-BR" sz="900" kern="1200" dirty="0"/>
        </a:p>
      </dsp:txBody>
      <dsp:txXfrm>
        <a:off x="517" y="113236"/>
        <a:ext cx="301238" cy="120495"/>
      </dsp:txXfrm>
    </dsp:sp>
    <dsp:sp modelId="{7DC705AF-9F88-4F7B-AD64-2BD42330E8AC}">
      <dsp:nvSpPr>
        <dsp:cNvPr id="0" name=""/>
        <dsp:cNvSpPr/>
      </dsp:nvSpPr>
      <dsp:spPr>
        <a:xfrm>
          <a:off x="271631" y="113236"/>
          <a:ext cx="301238" cy="120495"/>
        </a:xfrm>
        <a:prstGeom prst="chevron">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pt-BR" sz="900" kern="1200" dirty="0" smtClean="0"/>
            <a:t> </a:t>
          </a:r>
          <a:endParaRPr lang="pt-BR" sz="900" kern="1200" dirty="0"/>
        </a:p>
      </dsp:txBody>
      <dsp:txXfrm>
        <a:off x="271631" y="113236"/>
        <a:ext cx="301238" cy="120495"/>
      </dsp:txXfrm>
    </dsp:sp>
    <dsp:sp modelId="{13B6F5C3-D4BF-482C-B1BF-3BD13FF59C5B}">
      <dsp:nvSpPr>
        <dsp:cNvPr id="0" name=""/>
        <dsp:cNvSpPr/>
      </dsp:nvSpPr>
      <dsp:spPr>
        <a:xfrm>
          <a:off x="542746" y="113236"/>
          <a:ext cx="301238" cy="120495"/>
        </a:xfrm>
        <a:prstGeom prst="chevron">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pt-BR" sz="900" kern="1200" dirty="0" smtClean="0"/>
            <a:t> </a:t>
          </a:r>
          <a:endParaRPr lang="pt-BR" sz="900" kern="1200" dirty="0"/>
        </a:p>
      </dsp:txBody>
      <dsp:txXfrm>
        <a:off x="542746" y="113236"/>
        <a:ext cx="301238" cy="120495"/>
      </dsp:txXfrm>
    </dsp:sp>
    <dsp:sp modelId="{C91B0B66-765E-45C4-B742-6CB6A318FDBB}">
      <dsp:nvSpPr>
        <dsp:cNvPr id="0" name=""/>
        <dsp:cNvSpPr/>
      </dsp:nvSpPr>
      <dsp:spPr>
        <a:xfrm>
          <a:off x="813860" y="113236"/>
          <a:ext cx="301238" cy="120495"/>
        </a:xfrm>
        <a:prstGeom prst="chevron">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endParaRPr lang="pt-BR" sz="900" kern="1200" dirty="0"/>
        </a:p>
      </dsp:txBody>
      <dsp:txXfrm>
        <a:off x="813860" y="113236"/>
        <a:ext cx="301238" cy="12049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vList3#7">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vList3#8">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2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2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2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2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2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2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2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2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bwMode="auto">
          <a:xfrm>
            <a:off x="1" y="0"/>
            <a:ext cx="2945764" cy="496332"/>
          </a:xfrm>
          <a:prstGeom prst="rect">
            <a:avLst/>
          </a:prstGeom>
          <a:noFill/>
          <a:ln w="9525">
            <a:noFill/>
            <a:miter lim="800000"/>
            <a:headEnd/>
            <a:tailEnd/>
          </a:ln>
        </p:spPr>
        <p:txBody>
          <a:bodyPr vert="horz" wrap="square" lIns="90769" tIns="45384" rIns="90769" bIns="45384" numCol="1" anchor="t" anchorCtr="0" compatLnSpc="1">
            <a:prstTxWarp prst="textNoShape">
              <a:avLst/>
            </a:prstTxWarp>
          </a:bodyPr>
          <a:lstStyle>
            <a:lvl1pPr defTabSz="914809">
              <a:defRPr sz="1100">
                <a:latin typeface="Arial" pitchFamily="34" charset="0"/>
                <a:cs typeface="+mn-cs"/>
              </a:defRPr>
            </a:lvl1pPr>
          </a:lstStyle>
          <a:p>
            <a:pPr>
              <a:defRPr/>
            </a:pPr>
            <a:endParaRPr lang="pt-BR"/>
          </a:p>
        </p:txBody>
      </p:sp>
      <p:sp>
        <p:nvSpPr>
          <p:cNvPr id="3" name="Espaço Reservado para Data 2"/>
          <p:cNvSpPr>
            <a:spLocks noGrp="1"/>
          </p:cNvSpPr>
          <p:nvPr>
            <p:ph type="dt" sz="quarter" idx="1"/>
          </p:nvPr>
        </p:nvSpPr>
        <p:spPr bwMode="auto">
          <a:xfrm>
            <a:off x="3850344" y="0"/>
            <a:ext cx="2945764" cy="496332"/>
          </a:xfrm>
          <a:prstGeom prst="rect">
            <a:avLst/>
          </a:prstGeom>
          <a:noFill/>
          <a:ln w="9525">
            <a:noFill/>
            <a:miter lim="800000"/>
            <a:headEnd/>
            <a:tailEnd/>
          </a:ln>
        </p:spPr>
        <p:txBody>
          <a:bodyPr vert="horz" wrap="square" lIns="90769" tIns="45384" rIns="90769" bIns="45384" numCol="1" anchor="t" anchorCtr="0" compatLnSpc="1">
            <a:prstTxWarp prst="textNoShape">
              <a:avLst/>
            </a:prstTxWarp>
          </a:bodyPr>
          <a:lstStyle>
            <a:lvl1pPr algn="r" defTabSz="914809">
              <a:defRPr sz="1100">
                <a:latin typeface="Arial" pitchFamily="34" charset="0"/>
                <a:cs typeface="+mn-cs"/>
              </a:defRPr>
            </a:lvl1pPr>
          </a:lstStyle>
          <a:p>
            <a:pPr>
              <a:defRPr/>
            </a:pPr>
            <a:fld id="{B4587038-6EA8-4C1B-BCB1-7D2F1D1AB218}" type="datetimeFigureOut">
              <a:rPr lang="pt-BR"/>
              <a:pPr>
                <a:defRPr/>
              </a:pPr>
              <a:t>6/3/2012</a:t>
            </a:fld>
            <a:endParaRPr lang="pt-BR"/>
          </a:p>
        </p:txBody>
      </p:sp>
      <p:sp>
        <p:nvSpPr>
          <p:cNvPr id="4" name="Espaço Reservado para Rodapé 3"/>
          <p:cNvSpPr>
            <a:spLocks noGrp="1"/>
          </p:cNvSpPr>
          <p:nvPr>
            <p:ph type="ftr" sz="quarter" idx="2"/>
          </p:nvPr>
        </p:nvSpPr>
        <p:spPr bwMode="auto">
          <a:xfrm>
            <a:off x="1" y="9428716"/>
            <a:ext cx="2945764" cy="496332"/>
          </a:xfrm>
          <a:prstGeom prst="rect">
            <a:avLst/>
          </a:prstGeom>
          <a:noFill/>
          <a:ln w="9525">
            <a:noFill/>
            <a:miter lim="800000"/>
            <a:headEnd/>
            <a:tailEnd/>
          </a:ln>
        </p:spPr>
        <p:txBody>
          <a:bodyPr vert="horz" wrap="square" lIns="90769" tIns="45384" rIns="90769" bIns="45384" numCol="1" anchor="b" anchorCtr="0" compatLnSpc="1">
            <a:prstTxWarp prst="textNoShape">
              <a:avLst/>
            </a:prstTxWarp>
          </a:bodyPr>
          <a:lstStyle>
            <a:lvl1pPr defTabSz="914809">
              <a:defRPr sz="1100">
                <a:latin typeface="Arial" pitchFamily="34" charset="0"/>
                <a:cs typeface="+mn-cs"/>
              </a:defRPr>
            </a:lvl1pPr>
          </a:lstStyle>
          <a:p>
            <a:pPr>
              <a:defRPr/>
            </a:pPr>
            <a:endParaRPr lang="pt-BR"/>
          </a:p>
        </p:txBody>
      </p:sp>
      <p:sp>
        <p:nvSpPr>
          <p:cNvPr id="5" name="Espaço Reservado para Número de Slide 4"/>
          <p:cNvSpPr>
            <a:spLocks noGrp="1"/>
          </p:cNvSpPr>
          <p:nvPr>
            <p:ph type="sldNum" sz="quarter" idx="3"/>
          </p:nvPr>
        </p:nvSpPr>
        <p:spPr bwMode="auto">
          <a:xfrm>
            <a:off x="3850344" y="9428716"/>
            <a:ext cx="2945764" cy="496332"/>
          </a:xfrm>
          <a:prstGeom prst="rect">
            <a:avLst/>
          </a:prstGeom>
          <a:noFill/>
          <a:ln w="9525">
            <a:noFill/>
            <a:miter lim="800000"/>
            <a:headEnd/>
            <a:tailEnd/>
          </a:ln>
        </p:spPr>
        <p:txBody>
          <a:bodyPr vert="horz" wrap="square" lIns="90769" tIns="45384" rIns="90769" bIns="45384" numCol="1" anchor="b" anchorCtr="0" compatLnSpc="1">
            <a:prstTxWarp prst="textNoShape">
              <a:avLst/>
            </a:prstTxWarp>
          </a:bodyPr>
          <a:lstStyle>
            <a:lvl1pPr algn="r" defTabSz="914809">
              <a:defRPr sz="1100">
                <a:latin typeface="Arial" pitchFamily="34" charset="0"/>
                <a:cs typeface="+mn-cs"/>
              </a:defRPr>
            </a:lvl1pPr>
          </a:lstStyle>
          <a:p>
            <a:pPr>
              <a:defRPr/>
            </a:pPr>
            <a:fld id="{54F9E8EB-0D03-4712-91AC-47F4D6A60433}" type="slidenum">
              <a:rPr lang="pt-BR"/>
              <a:pPr>
                <a:defRPr/>
              </a:pPr>
              <a:t>‹nº›</a:t>
            </a:fld>
            <a:endParaRPr lang="pt-BR"/>
          </a:p>
        </p:txBody>
      </p:sp>
    </p:spTree>
    <p:extLst>
      <p:ext uri="{BB962C8B-B14F-4D97-AF65-F5344CB8AC3E}">
        <p14:creationId xmlns:p14="http://schemas.microsoft.com/office/powerpoint/2010/main" xmlns="" val="1494234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bwMode="auto">
          <a:xfrm>
            <a:off x="1" y="0"/>
            <a:ext cx="2945764" cy="496332"/>
          </a:xfrm>
          <a:prstGeom prst="rect">
            <a:avLst/>
          </a:prstGeom>
          <a:noFill/>
          <a:ln w="9525">
            <a:noFill/>
            <a:miter lim="800000"/>
            <a:headEnd/>
            <a:tailEnd/>
          </a:ln>
        </p:spPr>
        <p:txBody>
          <a:bodyPr vert="horz" wrap="square" lIns="90769" tIns="45384" rIns="90769" bIns="45384" numCol="1" anchor="t" anchorCtr="0" compatLnSpc="1">
            <a:prstTxWarp prst="textNoShape">
              <a:avLst/>
            </a:prstTxWarp>
          </a:bodyPr>
          <a:lstStyle>
            <a:lvl1pPr defTabSz="914809">
              <a:defRPr sz="1100">
                <a:latin typeface="Arial" pitchFamily="34" charset="0"/>
                <a:cs typeface="+mn-cs"/>
              </a:defRPr>
            </a:lvl1pPr>
          </a:lstStyle>
          <a:p>
            <a:pPr>
              <a:defRPr/>
            </a:pPr>
            <a:endParaRPr lang="pt-BR"/>
          </a:p>
        </p:txBody>
      </p:sp>
      <p:sp>
        <p:nvSpPr>
          <p:cNvPr id="3" name="Espaço Reservado para Data 2"/>
          <p:cNvSpPr>
            <a:spLocks noGrp="1"/>
          </p:cNvSpPr>
          <p:nvPr>
            <p:ph type="dt" idx="1"/>
          </p:nvPr>
        </p:nvSpPr>
        <p:spPr bwMode="auto">
          <a:xfrm>
            <a:off x="3850344" y="0"/>
            <a:ext cx="2945764" cy="496332"/>
          </a:xfrm>
          <a:prstGeom prst="rect">
            <a:avLst/>
          </a:prstGeom>
          <a:noFill/>
          <a:ln w="9525">
            <a:noFill/>
            <a:miter lim="800000"/>
            <a:headEnd/>
            <a:tailEnd/>
          </a:ln>
        </p:spPr>
        <p:txBody>
          <a:bodyPr vert="horz" wrap="square" lIns="90769" tIns="45384" rIns="90769" bIns="45384" numCol="1" anchor="t" anchorCtr="0" compatLnSpc="1">
            <a:prstTxWarp prst="textNoShape">
              <a:avLst/>
            </a:prstTxWarp>
          </a:bodyPr>
          <a:lstStyle>
            <a:lvl1pPr algn="r" defTabSz="914809">
              <a:defRPr sz="1100">
                <a:latin typeface="Arial" pitchFamily="34" charset="0"/>
                <a:cs typeface="+mn-cs"/>
              </a:defRPr>
            </a:lvl1pPr>
          </a:lstStyle>
          <a:p>
            <a:pPr>
              <a:defRPr/>
            </a:pPr>
            <a:fld id="{C1F3D5F1-246C-4CA7-B187-DC9DACC7883A}" type="datetimeFigureOut">
              <a:rPr lang="pt-BR"/>
              <a:pPr>
                <a:defRPr/>
              </a:pPr>
              <a:t>6/3/2012</a:t>
            </a:fld>
            <a:endParaRPr lang="pt-BR"/>
          </a:p>
        </p:txBody>
      </p:sp>
      <p:sp>
        <p:nvSpPr>
          <p:cNvPr id="4" name="Espaço Reservado para Imagem de Slide 3"/>
          <p:cNvSpPr>
            <a:spLocks noGrp="1" noRot="1" noChangeAspect="1"/>
          </p:cNvSpPr>
          <p:nvPr>
            <p:ph type="sldImg" idx="2"/>
          </p:nvPr>
        </p:nvSpPr>
        <p:spPr>
          <a:xfrm>
            <a:off x="915988" y="742950"/>
            <a:ext cx="4967287" cy="3725863"/>
          </a:xfrm>
          <a:prstGeom prst="rect">
            <a:avLst/>
          </a:prstGeom>
          <a:noFill/>
          <a:ln w="12700">
            <a:solidFill>
              <a:prstClr val="black"/>
            </a:solidFill>
          </a:ln>
        </p:spPr>
        <p:txBody>
          <a:bodyPr vert="horz" lIns="87920" tIns="43959" rIns="87920" bIns="43959" rtlCol="0" anchor="ctr"/>
          <a:lstStyle/>
          <a:p>
            <a:pPr lvl="0"/>
            <a:endParaRPr lang="pt-BR" noProof="0" smtClean="0"/>
          </a:p>
        </p:txBody>
      </p:sp>
      <p:sp>
        <p:nvSpPr>
          <p:cNvPr id="5" name="Espaço Reservado para Anotações 4"/>
          <p:cNvSpPr>
            <a:spLocks noGrp="1"/>
          </p:cNvSpPr>
          <p:nvPr>
            <p:ph type="body" sz="quarter" idx="3"/>
          </p:nvPr>
        </p:nvSpPr>
        <p:spPr bwMode="auto">
          <a:xfrm>
            <a:off x="680395" y="4715153"/>
            <a:ext cx="5436886" cy="4466987"/>
          </a:xfrm>
          <a:prstGeom prst="rect">
            <a:avLst/>
          </a:prstGeom>
          <a:noFill/>
          <a:ln w="9525">
            <a:noFill/>
            <a:miter lim="800000"/>
            <a:headEnd/>
            <a:tailEnd/>
          </a:ln>
        </p:spPr>
        <p:txBody>
          <a:bodyPr vert="horz" wrap="square" lIns="90769" tIns="45384" rIns="90769" bIns="45384"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 name="Espaço Reservado para Rodapé 5"/>
          <p:cNvSpPr>
            <a:spLocks noGrp="1"/>
          </p:cNvSpPr>
          <p:nvPr>
            <p:ph type="ftr" sz="quarter" idx="4"/>
          </p:nvPr>
        </p:nvSpPr>
        <p:spPr bwMode="auto">
          <a:xfrm>
            <a:off x="1" y="9428716"/>
            <a:ext cx="2945764" cy="496332"/>
          </a:xfrm>
          <a:prstGeom prst="rect">
            <a:avLst/>
          </a:prstGeom>
          <a:noFill/>
          <a:ln w="9525">
            <a:noFill/>
            <a:miter lim="800000"/>
            <a:headEnd/>
            <a:tailEnd/>
          </a:ln>
        </p:spPr>
        <p:txBody>
          <a:bodyPr vert="horz" wrap="square" lIns="90769" tIns="45384" rIns="90769" bIns="45384" numCol="1" anchor="b" anchorCtr="0" compatLnSpc="1">
            <a:prstTxWarp prst="textNoShape">
              <a:avLst/>
            </a:prstTxWarp>
          </a:bodyPr>
          <a:lstStyle>
            <a:lvl1pPr defTabSz="914809">
              <a:defRPr sz="1100">
                <a:latin typeface="Arial" pitchFamily="34" charset="0"/>
                <a:cs typeface="+mn-cs"/>
              </a:defRPr>
            </a:lvl1pPr>
          </a:lstStyle>
          <a:p>
            <a:pPr>
              <a:defRPr/>
            </a:pPr>
            <a:endParaRPr lang="pt-BR"/>
          </a:p>
        </p:txBody>
      </p:sp>
      <p:sp>
        <p:nvSpPr>
          <p:cNvPr id="7" name="Espaço Reservado para Número de Slide 6"/>
          <p:cNvSpPr>
            <a:spLocks noGrp="1"/>
          </p:cNvSpPr>
          <p:nvPr>
            <p:ph type="sldNum" sz="quarter" idx="5"/>
          </p:nvPr>
        </p:nvSpPr>
        <p:spPr bwMode="auto">
          <a:xfrm>
            <a:off x="3850344" y="9428716"/>
            <a:ext cx="2945764" cy="496332"/>
          </a:xfrm>
          <a:prstGeom prst="rect">
            <a:avLst/>
          </a:prstGeom>
          <a:noFill/>
          <a:ln w="9525">
            <a:noFill/>
            <a:miter lim="800000"/>
            <a:headEnd/>
            <a:tailEnd/>
          </a:ln>
        </p:spPr>
        <p:txBody>
          <a:bodyPr vert="horz" wrap="square" lIns="90769" tIns="45384" rIns="90769" bIns="45384" numCol="1" anchor="b" anchorCtr="0" compatLnSpc="1">
            <a:prstTxWarp prst="textNoShape">
              <a:avLst/>
            </a:prstTxWarp>
          </a:bodyPr>
          <a:lstStyle>
            <a:lvl1pPr algn="r" defTabSz="914809">
              <a:defRPr sz="1100">
                <a:latin typeface="Arial" pitchFamily="34" charset="0"/>
                <a:cs typeface="+mn-cs"/>
              </a:defRPr>
            </a:lvl1pPr>
          </a:lstStyle>
          <a:p>
            <a:pPr>
              <a:defRPr/>
            </a:pPr>
            <a:fld id="{2351AEA7-A8CE-430C-BA45-CAE9C3D8B7B9}" type="slidenum">
              <a:rPr lang="pt-BR"/>
              <a:pPr>
                <a:defRPr/>
              </a:pPr>
              <a:t>‹nº›</a:t>
            </a:fld>
            <a:endParaRPr lang="pt-BR"/>
          </a:p>
        </p:txBody>
      </p:sp>
    </p:spTree>
    <p:extLst>
      <p:ext uri="{BB962C8B-B14F-4D97-AF65-F5344CB8AC3E}">
        <p14:creationId xmlns:p14="http://schemas.microsoft.com/office/powerpoint/2010/main" xmlns="" val="131735149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9218" name="Espaço Reservado para Anotações 2"/>
          <p:cNvSpPr>
            <a:spLocks noGrp="1"/>
          </p:cNvSpPr>
          <p:nvPr>
            <p:ph type="body" idx="1"/>
          </p:nvPr>
        </p:nvSpPr>
        <p:spPr>
          <a:noFill/>
          <a:ln/>
        </p:spPr>
        <p:txBody>
          <a:bodyPr/>
          <a:lstStyle/>
          <a:p>
            <a:pPr eaLnBrk="1" hangingPunct="1">
              <a:spcBef>
                <a:spcPct val="0"/>
              </a:spcBef>
            </a:pPr>
            <a:endParaRPr lang="pt-BR" smtClean="0"/>
          </a:p>
        </p:txBody>
      </p:sp>
      <p:sp>
        <p:nvSpPr>
          <p:cNvPr id="9219" name="Espaço Reservado para Número de Slide 3"/>
          <p:cNvSpPr>
            <a:spLocks noGrp="1"/>
          </p:cNvSpPr>
          <p:nvPr>
            <p:ph type="sldNum" sz="quarter" idx="5"/>
          </p:nvPr>
        </p:nvSpPr>
        <p:spPr>
          <a:noFill/>
        </p:spPr>
        <p:txBody>
          <a:bodyPr/>
          <a:lstStyle/>
          <a:p>
            <a:pPr defTabSz="914400"/>
            <a:fld id="{4601A3B1-0C3C-4792-BC29-7A404B409B4C}" type="slidenum">
              <a:rPr lang="pt-BR" smtClean="0">
                <a:latin typeface="Arial" charset="0"/>
                <a:cs typeface="Arial" charset="0"/>
              </a:rPr>
              <a:pPr defTabSz="914400"/>
              <a:t>1</a:t>
            </a:fld>
            <a:endParaRPr lang="pt-BR"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12290" name="Espaço Reservado para Anotações 2"/>
          <p:cNvSpPr>
            <a:spLocks noGrp="1"/>
          </p:cNvSpPr>
          <p:nvPr>
            <p:ph type="body" idx="1"/>
          </p:nvPr>
        </p:nvSpPr>
        <p:spPr>
          <a:noFill/>
          <a:ln/>
        </p:spPr>
        <p:txBody>
          <a:bodyPr/>
          <a:lstStyle/>
          <a:p>
            <a:r>
              <a:rPr lang="pt-BR" smtClean="0"/>
              <a:t>A Indústria Têxtil  e de Confecção Brasileira é muito mais abrangente do que se pensa, indo  além do vestuário, que é o principal bem final da cadeia produtiva. Estamos presentes em todo o território nacional, gerando desenvolvimento e emprego em todos os estados brasileiros.</a:t>
            </a:r>
          </a:p>
          <a:p>
            <a:pPr lvl="1">
              <a:buFontTx/>
              <a:buChar char="•"/>
            </a:pPr>
            <a:r>
              <a:rPr lang="pt-BR" smtClean="0"/>
              <a:t>Parque Industrial de R$ 80 Bilhões</a:t>
            </a:r>
          </a:p>
          <a:p>
            <a:pPr lvl="1">
              <a:buFontTx/>
              <a:buChar char="•"/>
            </a:pPr>
            <a:r>
              <a:rPr lang="pt-BR" smtClean="0"/>
              <a:t>30 mil empresas em atividade</a:t>
            </a:r>
          </a:p>
          <a:p>
            <a:pPr lvl="1">
              <a:buFontTx/>
              <a:buChar char="•"/>
            </a:pPr>
            <a:r>
              <a:rPr lang="pt-BR" smtClean="0"/>
              <a:t>8 milhões de empregos diretos e indiretos</a:t>
            </a:r>
          </a:p>
          <a:p>
            <a:pPr lvl="1">
              <a:buFontTx/>
              <a:buChar char="•"/>
            </a:pPr>
            <a:r>
              <a:rPr lang="pt-BR" smtClean="0"/>
              <a:t>Faturamento anual de R$ 90 Bilhões</a:t>
            </a:r>
          </a:p>
          <a:p>
            <a:pPr lvl="1">
              <a:buFontTx/>
              <a:buChar char="•"/>
            </a:pPr>
            <a:r>
              <a:rPr lang="pt-BR" smtClean="0"/>
              <a:t>3,5% do PIB Brasileiro</a:t>
            </a:r>
          </a:p>
          <a:p>
            <a:endParaRPr lang="pt-BR" smtClean="0"/>
          </a:p>
        </p:txBody>
      </p:sp>
      <p:sp>
        <p:nvSpPr>
          <p:cNvPr id="12291" name="Espaço Reservado para Número de Slide 3"/>
          <p:cNvSpPr>
            <a:spLocks noGrp="1"/>
          </p:cNvSpPr>
          <p:nvPr>
            <p:ph type="sldNum" sz="quarter" idx="5"/>
          </p:nvPr>
        </p:nvSpPr>
        <p:spPr>
          <a:noFill/>
        </p:spPr>
        <p:txBody>
          <a:bodyPr/>
          <a:lstStyle/>
          <a:p>
            <a:pPr defTabSz="914400"/>
            <a:fld id="{B6DB9BD8-44C5-4232-8905-888FFE61D8C6}" type="slidenum">
              <a:rPr lang="pt-BR" smtClean="0">
                <a:latin typeface="Arial" charset="0"/>
                <a:cs typeface="Arial" charset="0"/>
              </a:rPr>
              <a:pPr defTabSz="914400"/>
              <a:t>9</a:t>
            </a:fld>
            <a:endParaRPr lang="pt-BR"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3731" name="Espaço Reservado para Anotações 2"/>
          <p:cNvSpPr>
            <a:spLocks noGrp="1"/>
          </p:cNvSpPr>
          <p:nvPr>
            <p:ph type="body" idx="1"/>
          </p:nvPr>
        </p:nvSpPr>
        <p:spPr/>
        <p:txBody>
          <a:bodyPr/>
          <a:lstStyle/>
          <a:p>
            <a:r>
              <a:rPr lang="pt-BR" smtClean="0"/>
              <a:t>Até o ano de 2005, a balança comercial brasileira do setor têxtil e de confecção era superavitária. A partir de 2006, quando as importações começam a ganhar força, impulsionadas por um câmbio cada vez mais favorável aos nossos concorrentes, o déficit passou a tomar proporções nunca antes observadas e que aumentam a cada ano que passa.</a:t>
            </a:r>
          </a:p>
          <a:p>
            <a:endParaRPr lang="pt-BR" smtClean="0"/>
          </a:p>
          <a:p>
            <a:r>
              <a:rPr lang="pt-BR" smtClean="0"/>
              <a:t>Estima-se que, apenas no ano de 2010, 135 mil postos de trabalho deixaram de ser gerados em nosso país em função do déficit da balança comercial do setor. Estamos gerando empregos na Ásia e não em nosso país em benefício da nossa sociedade.</a:t>
            </a:r>
          </a:p>
          <a:p>
            <a:endParaRPr lang="pt-BR" smtClean="0"/>
          </a:p>
        </p:txBody>
      </p:sp>
      <p:sp>
        <p:nvSpPr>
          <p:cNvPr id="73732" name="Espaço Reservado para Número de Slide 3"/>
          <p:cNvSpPr>
            <a:spLocks noGrp="1"/>
          </p:cNvSpPr>
          <p:nvPr>
            <p:ph type="sldNum" sz="quarter" idx="5"/>
          </p:nvPr>
        </p:nvSpPr>
        <p:spPr>
          <a:noFill/>
        </p:spPr>
        <p:txBody>
          <a:bodyPr/>
          <a:lstStyle/>
          <a:p>
            <a:fld id="{F03CEB37-944A-40B3-A514-CEA84B59BEAB}" type="slidenum">
              <a:rPr lang="pt-BR"/>
              <a:pPr/>
              <a:t>15</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6626" name="Espaço Reservado para Anotações 2"/>
          <p:cNvSpPr>
            <a:spLocks noGrp="1"/>
          </p:cNvSpPr>
          <p:nvPr>
            <p:ph type="body" idx="1"/>
          </p:nvPr>
        </p:nvSpPr>
        <p:spPr>
          <a:noFill/>
          <a:ln/>
        </p:spPr>
        <p:txBody>
          <a:bodyPr/>
          <a:lstStyle/>
          <a:p>
            <a:endParaRPr lang="pt-BR" smtClean="0"/>
          </a:p>
        </p:txBody>
      </p:sp>
      <p:sp>
        <p:nvSpPr>
          <p:cNvPr id="26627" name="Espaço Reservado para Número de Slide 3"/>
          <p:cNvSpPr>
            <a:spLocks noGrp="1"/>
          </p:cNvSpPr>
          <p:nvPr>
            <p:ph type="sldNum" sz="quarter" idx="5"/>
          </p:nvPr>
        </p:nvSpPr>
        <p:spPr>
          <a:noFill/>
        </p:spPr>
        <p:txBody>
          <a:bodyPr/>
          <a:lstStyle/>
          <a:p>
            <a:pPr defTabSz="914400"/>
            <a:fld id="{DDE6F7AE-B633-4517-AB62-95699CF12E14}" type="slidenum">
              <a:rPr lang="pt-BR" smtClean="0">
                <a:latin typeface="Arial" charset="0"/>
                <a:cs typeface="Arial" charset="0"/>
              </a:rPr>
              <a:pPr defTabSz="914400"/>
              <a:t>32</a:t>
            </a:fld>
            <a:endParaRPr lang="pt-BR"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8674" name="Espaço Reservado para Anotações 2"/>
          <p:cNvSpPr>
            <a:spLocks noGrp="1"/>
          </p:cNvSpPr>
          <p:nvPr>
            <p:ph type="body" idx="1"/>
          </p:nvPr>
        </p:nvSpPr>
        <p:spPr>
          <a:noFill/>
          <a:ln/>
        </p:spPr>
        <p:txBody>
          <a:bodyPr/>
          <a:lstStyle/>
          <a:p>
            <a:endParaRPr lang="pt-BR" smtClean="0"/>
          </a:p>
        </p:txBody>
      </p:sp>
      <p:sp>
        <p:nvSpPr>
          <p:cNvPr id="28675" name="Espaço Reservado para Número de Slide 3"/>
          <p:cNvSpPr>
            <a:spLocks noGrp="1"/>
          </p:cNvSpPr>
          <p:nvPr>
            <p:ph type="sldNum" sz="quarter" idx="5"/>
          </p:nvPr>
        </p:nvSpPr>
        <p:spPr>
          <a:noFill/>
        </p:spPr>
        <p:txBody>
          <a:bodyPr/>
          <a:lstStyle/>
          <a:p>
            <a:pPr defTabSz="914400"/>
            <a:fld id="{CE8A36B0-9132-4C9E-876B-4E0818428A05}" type="slidenum">
              <a:rPr lang="pt-BR" smtClean="0">
                <a:latin typeface="Arial" charset="0"/>
                <a:cs typeface="Arial" charset="0"/>
              </a:rPr>
              <a:pPr defTabSz="914400"/>
              <a:t>33</a:t>
            </a:fld>
            <a:endParaRPr lang="pt-BR"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a:defRPr>
                <a:latin typeface="Arial" charset="0"/>
                <a:cs typeface="+mn-cs"/>
              </a:defRPr>
            </a:lvl1pPr>
          </a:lstStyle>
          <a:p>
            <a:pPr>
              <a:defRPr/>
            </a:pPr>
            <a:fld id="{3A208587-3D16-4AB1-82C5-2B5C3B9441DC}" type="datetime1">
              <a:rPr lang="pt-BR"/>
              <a:pPr>
                <a:defRPr/>
              </a:pPr>
              <a:t>6/3/2012</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a:defRPr>
                <a:latin typeface="Arial" charset="0"/>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mn-cs"/>
              </a:defRPr>
            </a:lvl1pPr>
          </a:lstStyle>
          <a:p>
            <a:pPr>
              <a:defRPr/>
            </a:pPr>
            <a:fld id="{BDF331F5-FC5B-4D3E-84D3-B09EB0581F14}"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179512" y="260648"/>
            <a:ext cx="8784976" cy="504056"/>
          </a:xfrm>
          <a:prstGeom prst="rect">
            <a:avLst/>
          </a:prstGeom>
        </p:spPr>
        <p:txBody>
          <a:bodyPr/>
          <a:lstStyle>
            <a:lvl1pPr>
              <a:defRPr sz="2400" b="1">
                <a:solidFill>
                  <a:schemeClr val="bg1"/>
                </a:solidFill>
                <a:effectLst>
                  <a:outerShdw blurRad="38100" dist="38100" dir="2700000" algn="tl">
                    <a:srgbClr val="000000">
                      <a:alpha val="43137"/>
                    </a:srgbClr>
                  </a:outerShdw>
                </a:effectLst>
              </a:defRPr>
            </a:lvl1pPr>
          </a:lstStyle>
          <a:p>
            <a:r>
              <a:rPr lang="pt-BR" dirty="0" smtClean="0"/>
              <a:t>Clique para editar o estilo do título mestre</a:t>
            </a:r>
            <a:endParaRPr lang="pt-BR" dirty="0"/>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a:defRPr>
                <a:latin typeface="Arial" charset="0"/>
                <a:cs typeface="+mn-cs"/>
              </a:defRPr>
            </a:lvl1pPr>
          </a:lstStyle>
          <a:p>
            <a:pPr>
              <a:defRPr/>
            </a:pPr>
            <a:fld id="{F0CDFE65-D4CF-4225-AAC4-F9B1F51A2AE4}" type="datetime1">
              <a:rPr lang="pt-BR"/>
              <a:pPr>
                <a:defRPr/>
              </a:pPr>
              <a:t>6/3/2012</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a:defRPr>
                <a:latin typeface="Arial" charset="0"/>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mn-cs"/>
              </a:defRPr>
            </a:lvl1pPr>
          </a:lstStyle>
          <a:p>
            <a:pPr>
              <a:defRPr/>
            </a:pPr>
            <a:fld id="{D410A643-9727-403A-9424-64ED8150E85A}"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cstate="print"/>
          <a:srcRect l="9158" t="1891" r="9045" b="1721"/>
          <a:stretch>
            <a:fillRect/>
          </a:stretch>
        </p:blipFill>
        <p:spPr bwMode="auto">
          <a:xfrm>
            <a:off x="66675" y="119063"/>
            <a:ext cx="9037638" cy="6654800"/>
          </a:xfrm>
          <a:prstGeom prst="rect">
            <a:avLst/>
          </a:prstGeom>
          <a:noFill/>
          <a:ln w="9525">
            <a:noFill/>
            <a:miter lim="800000"/>
            <a:headEnd/>
            <a:tailEnd/>
          </a:ln>
        </p:spPr>
      </p:pic>
      <p:sp>
        <p:nvSpPr>
          <p:cNvPr id="2" name="Título 1"/>
          <p:cNvSpPr>
            <a:spLocks noGrp="1"/>
          </p:cNvSpPr>
          <p:nvPr>
            <p:ph type="title"/>
          </p:nvPr>
        </p:nvSpPr>
        <p:spPr>
          <a:xfrm>
            <a:off x="323528" y="1340768"/>
            <a:ext cx="8568952" cy="1362075"/>
          </a:xfrm>
          <a:prstGeom prst="rect">
            <a:avLst/>
          </a:prstGeom>
        </p:spPr>
        <p:txBody>
          <a:bodyPr anchor="t"/>
          <a:lstStyle>
            <a:lvl1pPr algn="r">
              <a:defRPr sz="3600" b="1" cap="all"/>
            </a:lvl1pPr>
          </a:lstStyle>
          <a:p>
            <a:r>
              <a:rPr lang="pt-BR" dirty="0" smtClean="0"/>
              <a:t>Clique para editar o estilo do título mestre</a:t>
            </a:r>
            <a:endParaRPr lang="pt-BR" dirty="0"/>
          </a:p>
        </p:txBody>
      </p:sp>
      <p:sp>
        <p:nvSpPr>
          <p:cNvPr id="3" name="Espaço Reservado para Texto 2"/>
          <p:cNvSpPr>
            <a:spLocks noGrp="1"/>
          </p:cNvSpPr>
          <p:nvPr>
            <p:ph type="body" idx="1"/>
          </p:nvPr>
        </p:nvSpPr>
        <p:spPr>
          <a:xfrm>
            <a:off x="251520" y="4941169"/>
            <a:ext cx="7772400" cy="576064"/>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dirty="0" smtClean="0"/>
              <a:t>Clique para editar os estilos do texto mestre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457200" y="6356350"/>
            <a:ext cx="2133600" cy="365125"/>
          </a:xfrm>
          <a:prstGeom prst="rect">
            <a:avLst/>
          </a:prstGeom>
        </p:spPr>
        <p:txBody>
          <a:bodyPr/>
          <a:lstStyle>
            <a:lvl1pPr>
              <a:defRPr>
                <a:latin typeface="Arial" charset="0"/>
                <a:cs typeface="+mn-cs"/>
              </a:defRPr>
            </a:lvl1pPr>
          </a:lstStyle>
          <a:p>
            <a:pPr>
              <a:defRPr/>
            </a:pPr>
            <a:fld id="{7AEED66E-D09A-4143-8F48-07CC69539C45}" type="datetime1">
              <a:rPr lang="pt-BR"/>
              <a:pPr>
                <a:defRPr/>
              </a:pPr>
              <a:t>6/3/2012</a:t>
            </a:fld>
            <a:endParaRPr lang="pt-BR"/>
          </a:p>
        </p:txBody>
      </p:sp>
      <p:sp>
        <p:nvSpPr>
          <p:cNvPr id="3" name="Espaço Reservado para Rodapé 2"/>
          <p:cNvSpPr>
            <a:spLocks noGrp="1"/>
          </p:cNvSpPr>
          <p:nvPr>
            <p:ph type="ftr" sz="quarter" idx="11"/>
          </p:nvPr>
        </p:nvSpPr>
        <p:spPr>
          <a:xfrm>
            <a:off x="3124200" y="6356350"/>
            <a:ext cx="2895600" cy="365125"/>
          </a:xfrm>
          <a:prstGeom prst="rect">
            <a:avLst/>
          </a:prstGeom>
        </p:spPr>
        <p:txBody>
          <a:bodyPr/>
          <a:lstStyle>
            <a:lvl1pPr>
              <a:defRPr>
                <a:latin typeface="Arial" charset="0"/>
                <a:cs typeface="+mn-cs"/>
              </a:defRPr>
            </a:lvl1pPr>
          </a:lstStyle>
          <a:p>
            <a:pPr>
              <a:defRPr/>
            </a:pPr>
            <a:endParaRPr lang="pt-BR"/>
          </a:p>
        </p:txBody>
      </p:sp>
      <p:sp>
        <p:nvSpPr>
          <p:cNvPr id="4" name="Espaço Reservado para Número de Slide 3"/>
          <p:cNvSpPr>
            <a:spLocks noGrp="1"/>
          </p:cNvSpPr>
          <p:nvPr>
            <p:ph type="sldNum" sz="quarter" idx="12"/>
          </p:nvPr>
        </p:nvSpPr>
        <p:spPr>
          <a:xfrm>
            <a:off x="6553200" y="6356350"/>
            <a:ext cx="2133600" cy="365125"/>
          </a:xfrm>
          <a:prstGeom prst="rect">
            <a:avLst/>
          </a:prstGeom>
        </p:spPr>
        <p:txBody>
          <a:bodyPr/>
          <a:lstStyle>
            <a:lvl1pPr>
              <a:defRPr>
                <a:latin typeface="Arial" charset="0"/>
                <a:cs typeface="+mn-cs"/>
              </a:defRPr>
            </a:lvl1pPr>
          </a:lstStyle>
          <a:p>
            <a:pPr>
              <a:defRPr/>
            </a:pPr>
            <a:fld id="{B5DA1E51-5D6B-4555-BA74-DB9D97295B31}" type="slidenum">
              <a:rPr lang="pt-BR"/>
              <a:pPr>
                <a:defRPr/>
              </a:pPr>
              <a:t>‹nº›</a:t>
            </a:fld>
            <a:endParaRPr lang="pt-B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Planilha_do_Microsoft_Office_Excel_97-20031.xls"/></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0.gif"/><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1.jpeg"/><Relationship Id="rId7" Type="http://schemas.openxmlformats.org/officeDocument/2006/relationships/diagramColors" Target="../diagrams/colors10.xml"/><Relationship Id="rId2" Type="http://schemas.openxmlformats.org/officeDocument/2006/relationships/image" Target="../media/image10.gif"/><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2.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18.xml"/><Relationship Id="rId3" Type="http://schemas.openxmlformats.org/officeDocument/2006/relationships/diagramLayout" Target="../diagrams/layout17.xml"/><Relationship Id="rId7" Type="http://schemas.openxmlformats.org/officeDocument/2006/relationships/image" Target="../media/image13.emf"/><Relationship Id="rId12" Type="http://schemas.microsoft.com/office/2007/relationships/diagramDrawing" Target="../diagrams/drawing18.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11" Type="http://schemas.openxmlformats.org/officeDocument/2006/relationships/diagramColors" Target="../diagrams/colors18.xml"/><Relationship Id="rId5" Type="http://schemas.openxmlformats.org/officeDocument/2006/relationships/diagramColors" Target="../diagrams/colors17.xml"/><Relationship Id="rId10" Type="http://schemas.openxmlformats.org/officeDocument/2006/relationships/diagramQuickStyle" Target="../diagrams/quickStyle18.xml"/><Relationship Id="rId4" Type="http://schemas.openxmlformats.org/officeDocument/2006/relationships/diagramQuickStyle" Target="../diagrams/quickStyle17.xml"/><Relationship Id="rId9" Type="http://schemas.openxmlformats.org/officeDocument/2006/relationships/diagramLayout" Target="../diagrams/layout18.xml"/></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diagramLayout" Target="../diagrams/layout19.xml"/><Relationship Id="rId7" Type="http://schemas.openxmlformats.org/officeDocument/2006/relationships/image" Target="../media/image13.emf"/><Relationship Id="rId12" Type="http://schemas.microsoft.com/office/2007/relationships/diagramDrawing" Target="../diagrams/drawing20.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11" Type="http://schemas.openxmlformats.org/officeDocument/2006/relationships/diagramColors" Target="../diagrams/colors20.xml"/><Relationship Id="rId5" Type="http://schemas.openxmlformats.org/officeDocument/2006/relationships/diagramColors" Target="../diagrams/colors19.xml"/><Relationship Id="rId10" Type="http://schemas.openxmlformats.org/officeDocument/2006/relationships/diagramQuickStyle" Target="../diagrams/quickStyle20.xml"/><Relationship Id="rId4" Type="http://schemas.openxmlformats.org/officeDocument/2006/relationships/diagramQuickStyle" Target="../diagrams/quickStyle19.xml"/><Relationship Id="rId9" Type="http://schemas.openxmlformats.org/officeDocument/2006/relationships/diagramLayout" Target="../diagrams/layout20.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22.xml"/><Relationship Id="rId3" Type="http://schemas.openxmlformats.org/officeDocument/2006/relationships/diagramLayout" Target="../diagrams/layout21.xml"/><Relationship Id="rId7" Type="http://schemas.openxmlformats.org/officeDocument/2006/relationships/image" Target="../media/image13.emf"/><Relationship Id="rId12" Type="http://schemas.microsoft.com/office/2007/relationships/diagramDrawing" Target="../diagrams/drawing22.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11" Type="http://schemas.openxmlformats.org/officeDocument/2006/relationships/diagramColors" Target="../diagrams/colors22.xml"/><Relationship Id="rId5" Type="http://schemas.openxmlformats.org/officeDocument/2006/relationships/diagramColors" Target="../diagrams/colors21.xml"/><Relationship Id="rId10" Type="http://schemas.openxmlformats.org/officeDocument/2006/relationships/diagramQuickStyle" Target="../diagrams/quickStyle22.xml"/><Relationship Id="rId4" Type="http://schemas.openxmlformats.org/officeDocument/2006/relationships/diagramQuickStyle" Target="../diagrams/quickStyle21.xml"/><Relationship Id="rId9" Type="http://schemas.openxmlformats.org/officeDocument/2006/relationships/diagramLayout" Target="../diagrams/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diagramData" Target="../diagrams/data24.xml"/><Relationship Id="rId3" Type="http://schemas.openxmlformats.org/officeDocument/2006/relationships/diagramLayout" Target="../diagrams/layout23.xml"/><Relationship Id="rId7" Type="http://schemas.openxmlformats.org/officeDocument/2006/relationships/image" Target="../media/image13.emf"/><Relationship Id="rId12" Type="http://schemas.microsoft.com/office/2007/relationships/diagramDrawing" Target="../diagrams/drawing24.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11" Type="http://schemas.openxmlformats.org/officeDocument/2006/relationships/diagramColors" Target="../diagrams/colors24.xml"/><Relationship Id="rId5" Type="http://schemas.openxmlformats.org/officeDocument/2006/relationships/diagramColors" Target="../diagrams/colors23.xml"/><Relationship Id="rId10" Type="http://schemas.openxmlformats.org/officeDocument/2006/relationships/diagramQuickStyle" Target="../diagrams/quickStyle24.xml"/><Relationship Id="rId4" Type="http://schemas.openxmlformats.org/officeDocument/2006/relationships/diagramQuickStyle" Target="../diagrams/quickStyle23.xml"/><Relationship Id="rId9" Type="http://schemas.openxmlformats.org/officeDocument/2006/relationships/diagramLayout" Target="../diagrams/layout24.xml"/></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26.xml"/><Relationship Id="rId3" Type="http://schemas.openxmlformats.org/officeDocument/2006/relationships/diagramLayout" Target="../diagrams/layout25.xml"/><Relationship Id="rId7" Type="http://schemas.openxmlformats.org/officeDocument/2006/relationships/image" Target="../media/image14.emf"/><Relationship Id="rId12" Type="http://schemas.microsoft.com/office/2007/relationships/diagramDrawing" Target="../diagrams/drawing26.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11" Type="http://schemas.openxmlformats.org/officeDocument/2006/relationships/diagramColors" Target="../diagrams/colors26.xml"/><Relationship Id="rId5" Type="http://schemas.openxmlformats.org/officeDocument/2006/relationships/diagramColors" Target="../diagrams/colors25.xml"/><Relationship Id="rId10" Type="http://schemas.openxmlformats.org/officeDocument/2006/relationships/diagramQuickStyle" Target="../diagrams/quickStyle26.xml"/><Relationship Id="rId4" Type="http://schemas.openxmlformats.org/officeDocument/2006/relationships/diagramQuickStyle" Target="../diagrams/quickStyle25.xml"/><Relationship Id="rId9" Type="http://schemas.openxmlformats.org/officeDocument/2006/relationships/diagramLayout" Target="../diagrams/layout26.xml"/></Relationships>
</file>

<file path=ppt/slides/_rels/slide42.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diagramDrawing" Target="../diagrams/drawing28.xml"/><Relationship Id="rId3" Type="http://schemas.openxmlformats.org/officeDocument/2006/relationships/diagramLayout" Target="../diagrams/layout27.xml"/><Relationship Id="rId7" Type="http://schemas.openxmlformats.org/officeDocument/2006/relationships/image" Target="../media/image15.emf"/><Relationship Id="rId12" Type="http://schemas.openxmlformats.org/officeDocument/2006/relationships/diagramColors" Target="../diagrams/colors28.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11" Type="http://schemas.openxmlformats.org/officeDocument/2006/relationships/diagramQuickStyle" Target="../diagrams/quickStyle28.xml"/><Relationship Id="rId5" Type="http://schemas.openxmlformats.org/officeDocument/2006/relationships/diagramColors" Target="../diagrams/colors27.xml"/><Relationship Id="rId10" Type="http://schemas.openxmlformats.org/officeDocument/2006/relationships/diagramLayout" Target="../diagrams/layout28.xml"/><Relationship Id="rId4" Type="http://schemas.openxmlformats.org/officeDocument/2006/relationships/diagramQuickStyle" Target="../diagrams/quickStyle27.xml"/><Relationship Id="rId9" Type="http://schemas.openxmlformats.org/officeDocument/2006/relationships/diagramData" Target="../diagrams/data28.xm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30.xml"/><Relationship Id="rId3" Type="http://schemas.openxmlformats.org/officeDocument/2006/relationships/diagramLayout" Target="../diagrams/layout29.xml"/><Relationship Id="rId7" Type="http://schemas.openxmlformats.org/officeDocument/2006/relationships/diagramData" Target="../diagrams/data30.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11" Type="http://schemas.microsoft.com/office/2007/relationships/diagramDrawing" Target="../diagrams/drawing30.xml"/><Relationship Id="rId5" Type="http://schemas.openxmlformats.org/officeDocument/2006/relationships/diagramColors" Target="../diagrams/colors29.xml"/><Relationship Id="rId10" Type="http://schemas.openxmlformats.org/officeDocument/2006/relationships/diagramColors" Target="../diagrams/colors30.xml"/><Relationship Id="rId4" Type="http://schemas.openxmlformats.org/officeDocument/2006/relationships/diagramQuickStyle" Target="../diagrams/quickStyle29.xml"/><Relationship Id="rId9" Type="http://schemas.openxmlformats.org/officeDocument/2006/relationships/diagramQuickStyle" Target="../diagrams/quickStyle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2.xml"/><Relationship Id="rId7" Type="http://schemas.openxmlformats.org/officeDocument/2006/relationships/image" Target="../media/image17.png"/><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1.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7652" name="Rectangle 2"/>
          <p:cNvSpPr>
            <a:spLocks noGrp="1" noChangeArrowheads="1"/>
          </p:cNvSpPr>
          <p:nvPr>
            <p:ph type="ctrTitle" idx="4294967295"/>
          </p:nvPr>
        </p:nvSpPr>
        <p:spPr bwMode="auto">
          <a:xfrm>
            <a:off x="2483768" y="5877272"/>
            <a:ext cx="6376987" cy="707886"/>
          </a:xfrm>
          <a:prstGeom prst="rect">
            <a:avLst/>
          </a:prstGeom>
        </p:spPr>
        <p:txBody>
          <a:bodyPr>
            <a:spAutoFit/>
          </a:bodyPr>
          <a:lstStyle/>
          <a:p>
            <a:pPr algn="r" eaLnBrk="1" hangingPunct="1">
              <a:defRPr/>
            </a:pPr>
            <a:r>
              <a:rPr lang="pt-BR" sz="2000" b="1" dirty="0" smtClean="0">
                <a:effectLst>
                  <a:outerShdw blurRad="38100" dist="38100" dir="2700000" algn="tl">
                    <a:srgbClr val="000000">
                      <a:alpha val="43137"/>
                    </a:srgbClr>
                  </a:outerShdw>
                </a:effectLst>
                <a:latin typeface="+mn-lt"/>
                <a:ea typeface="+mn-ea"/>
                <a:cs typeface="+mn-cs"/>
              </a:rPr>
              <a:t/>
            </a:r>
            <a:br>
              <a:rPr lang="pt-BR" sz="2000" b="1" dirty="0" smtClean="0">
                <a:effectLst>
                  <a:outerShdw blurRad="38100" dist="38100" dir="2700000" algn="tl">
                    <a:srgbClr val="000000">
                      <a:alpha val="43137"/>
                    </a:srgbClr>
                  </a:outerShdw>
                </a:effectLst>
                <a:latin typeface="+mn-lt"/>
                <a:ea typeface="+mn-ea"/>
                <a:cs typeface="+mn-cs"/>
              </a:rPr>
            </a:br>
            <a:r>
              <a:rPr lang="pt-BR" sz="2000" dirty="0" smtClean="0">
                <a:solidFill>
                  <a:schemeClr val="bg1"/>
                </a:solidFill>
                <a:effectLst>
                  <a:outerShdw blurRad="38100" dist="38100" dir="2700000" algn="tl">
                    <a:srgbClr val="000000">
                      <a:alpha val="43137"/>
                    </a:srgbClr>
                  </a:outerShdw>
                </a:effectLst>
                <a:latin typeface="+mn-lt"/>
                <a:ea typeface="+mn-ea"/>
                <a:cs typeface="+mn-cs"/>
              </a:rPr>
              <a:t>Blumenau</a:t>
            </a:r>
            <a:r>
              <a:rPr lang="pt-BR" sz="1800" dirty="0" smtClean="0">
                <a:solidFill>
                  <a:schemeClr val="bg1"/>
                </a:solidFill>
                <a:latin typeface="+mn-lt"/>
                <a:ea typeface="+mn-ea"/>
                <a:cs typeface="+mn-cs"/>
              </a:rPr>
              <a:t>, 08 de março de 2012</a:t>
            </a:r>
          </a:p>
        </p:txBody>
      </p:sp>
      <p:sp>
        <p:nvSpPr>
          <p:cNvPr id="8" name="Retângulo 7"/>
          <p:cNvSpPr/>
          <p:nvPr/>
        </p:nvSpPr>
        <p:spPr>
          <a:xfrm>
            <a:off x="900113" y="5229225"/>
            <a:ext cx="7883525" cy="615553"/>
          </a:xfrm>
          <a:prstGeom prst="rect">
            <a:avLst/>
          </a:prstGeom>
        </p:spPr>
        <p:txBody>
          <a:bodyPr wrap="square">
            <a:spAutoFit/>
          </a:bodyPr>
          <a:lstStyle/>
          <a:p>
            <a:pPr algn="r">
              <a:spcAft>
                <a:spcPts val="0"/>
              </a:spcAft>
              <a:defRPr/>
            </a:pPr>
            <a:r>
              <a:rPr lang="pt-BR" sz="1700" b="1" dirty="0" smtClean="0">
                <a:solidFill>
                  <a:schemeClr val="bg1"/>
                </a:solidFill>
                <a:latin typeface="+mn-lt"/>
                <a:cs typeface="+mn-cs"/>
              </a:rPr>
              <a:t>Fernando Valente Pimentel</a:t>
            </a:r>
          </a:p>
          <a:p>
            <a:pPr algn="r">
              <a:spcAft>
                <a:spcPts val="0"/>
              </a:spcAft>
              <a:defRPr/>
            </a:pPr>
            <a:r>
              <a:rPr lang="pt-BR" sz="1700" b="1" i="1" dirty="0" smtClean="0">
                <a:solidFill>
                  <a:schemeClr val="bg1"/>
                </a:solidFill>
                <a:latin typeface="+mn-lt"/>
                <a:cs typeface="+mn-cs"/>
              </a:rPr>
              <a:t>Diretor Superintendente da ABIT</a:t>
            </a:r>
            <a:endParaRPr lang="pt-BR" sz="1700" b="1" i="1" dirty="0">
              <a:solidFill>
                <a:schemeClr val="bg1"/>
              </a:solidFill>
              <a:latin typeface="+mn-lt"/>
              <a:cs typeface="+mn-cs"/>
            </a:endParaRPr>
          </a:p>
        </p:txBody>
      </p:sp>
      <p:sp>
        <p:nvSpPr>
          <p:cNvPr id="6" name="CaixaDeTexto 5"/>
          <p:cNvSpPr txBox="1"/>
          <p:nvPr/>
        </p:nvSpPr>
        <p:spPr>
          <a:xfrm>
            <a:off x="179512" y="692696"/>
            <a:ext cx="8784976" cy="1938992"/>
          </a:xfrm>
          <a:prstGeom prst="rect">
            <a:avLst/>
          </a:prstGeom>
          <a:noFill/>
        </p:spPr>
        <p:txBody>
          <a:bodyPr wrap="square" lIns="180000" rIns="180000">
            <a:spAutoFit/>
          </a:bodyPr>
          <a:lstStyle/>
          <a:p>
            <a:pPr algn="ctr">
              <a:defRPr/>
            </a:pPr>
            <a:r>
              <a:rPr lang="pt-BR" sz="2700" b="1" dirty="0" smtClean="0">
                <a:solidFill>
                  <a:schemeClr val="bg1"/>
                </a:solidFill>
                <a:latin typeface="Arial Black" pitchFamily="34" charset="0"/>
              </a:rPr>
              <a:t>CÂMARA DE DESENVOLVIMENTO DA INDÚSTRIA TÊXTIL E DO VESTUÁRIO</a:t>
            </a:r>
          </a:p>
          <a:p>
            <a:pPr algn="r">
              <a:defRPr/>
            </a:pPr>
            <a:endParaRPr lang="pt-BR" sz="3200" b="1" spc="300" dirty="0" smtClean="0">
              <a:solidFill>
                <a:schemeClr val="bg1"/>
              </a:solidFill>
              <a:latin typeface="+mn-lt"/>
              <a:cs typeface="+mn-cs"/>
            </a:endParaRPr>
          </a:p>
          <a:p>
            <a:pPr algn="r">
              <a:defRPr/>
            </a:pPr>
            <a:r>
              <a:rPr lang="pt-BR" sz="3200" b="1" spc="300" dirty="0" smtClean="0">
                <a:solidFill>
                  <a:schemeClr val="bg1"/>
                </a:solidFill>
                <a:latin typeface="+mn-lt"/>
                <a:cs typeface="+mn-cs"/>
              </a:rPr>
              <a:t>FIESC</a:t>
            </a:r>
            <a:endParaRPr lang="pt-BR" sz="3200" b="1" spc="300" dirty="0">
              <a:solidFill>
                <a:schemeClr val="bg1"/>
              </a:solidFill>
              <a:latin typeface="+mn-lt"/>
              <a:cs typeface="+mn-cs"/>
            </a:endParaRP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a:spLocks noChangeArrowheads="1"/>
          </p:cNvSpPr>
          <p:nvPr/>
        </p:nvSpPr>
        <p:spPr bwMode="auto">
          <a:xfrm>
            <a:off x="539750" y="1127125"/>
            <a:ext cx="8208963" cy="708025"/>
          </a:xfrm>
          <a:prstGeom prst="rect">
            <a:avLst/>
          </a:prstGeom>
          <a:noFill/>
          <a:ln w="9525">
            <a:noFill/>
            <a:miter lim="800000"/>
            <a:headEnd/>
            <a:tailEnd/>
          </a:ln>
        </p:spPr>
        <p:txBody>
          <a:bodyPr>
            <a:spAutoFit/>
          </a:bodyPr>
          <a:lstStyle/>
          <a:p>
            <a:pPr algn="ctr">
              <a:defRPr/>
            </a:pPr>
            <a:r>
              <a:rPr lang="pt-BR" sz="2000" b="1" dirty="0">
                <a:solidFill>
                  <a:srgbClr val="031F2E"/>
                </a:solidFill>
                <a:latin typeface="+mj-lt"/>
                <a:cs typeface="+mn-cs"/>
              </a:rPr>
              <a:t>O setor também é relevante por representar quase </a:t>
            </a:r>
            <a:r>
              <a:rPr lang="pt-BR" sz="2000" b="1" dirty="0">
                <a:solidFill>
                  <a:srgbClr val="C00000"/>
                </a:solidFill>
                <a:latin typeface="+mj-lt"/>
                <a:cs typeface="+mn-cs"/>
              </a:rPr>
              <a:t>5% do PIB da indústria de transformação</a:t>
            </a:r>
            <a:r>
              <a:rPr lang="pt-BR" sz="2000" b="1" dirty="0">
                <a:solidFill>
                  <a:srgbClr val="031F2E"/>
                </a:solidFill>
                <a:latin typeface="+mj-lt"/>
                <a:cs typeface="+mn-cs"/>
              </a:rPr>
              <a:t> e mais de </a:t>
            </a:r>
            <a:r>
              <a:rPr lang="pt-BR" sz="2000" b="1" dirty="0">
                <a:solidFill>
                  <a:srgbClr val="C00000"/>
                </a:solidFill>
                <a:latin typeface="+mj-lt"/>
                <a:cs typeface="+mn-cs"/>
              </a:rPr>
              <a:t>10% dos empregos </a:t>
            </a:r>
            <a:r>
              <a:rPr lang="pt-BR" sz="2000" b="1" dirty="0">
                <a:solidFill>
                  <a:srgbClr val="031F2E"/>
                </a:solidFill>
                <a:latin typeface="+mj-lt"/>
                <a:cs typeface="+mn-cs"/>
              </a:rPr>
              <a:t>nesta atividade econômica</a:t>
            </a:r>
          </a:p>
        </p:txBody>
      </p:sp>
      <p:sp>
        <p:nvSpPr>
          <p:cNvPr id="10" name="Título 9"/>
          <p:cNvSpPr>
            <a:spLocks noGrp="1"/>
          </p:cNvSpPr>
          <p:nvPr>
            <p:ph type="title"/>
          </p:nvPr>
        </p:nvSpPr>
        <p:spPr>
          <a:xfrm>
            <a:off x="179388" y="260350"/>
            <a:ext cx="8785225" cy="504825"/>
          </a:xfrm>
        </p:spPr>
        <p:txBody>
          <a:bodyPr/>
          <a:lstStyle/>
          <a:p>
            <a:pPr>
              <a:defRPr/>
            </a:pPr>
            <a:r>
              <a:rPr lang="pt-BR" dirty="0" smtClean="0"/>
              <a:t>PESO DA INDÚSTRIA: PIB E EMPREGOS NO SETOR TÊXTIL</a:t>
            </a:r>
            <a:endParaRPr lang="pt-BR" dirty="0"/>
          </a:p>
        </p:txBody>
      </p:sp>
      <p:graphicFrame>
        <p:nvGraphicFramePr>
          <p:cNvPr id="12" name="Espaço Reservado para Conteúdo 4"/>
          <p:cNvGraphicFramePr>
            <a:graphicFrameLocks noGrp="1"/>
          </p:cNvGraphicFramePr>
          <p:nvPr>
            <p:ph idx="1"/>
          </p:nvPr>
        </p:nvGraphicFramePr>
        <p:xfrm>
          <a:off x="539750" y="1989138"/>
          <a:ext cx="8229550" cy="4536499"/>
        </p:xfrm>
        <a:graphic>
          <a:graphicData uri="http://schemas.openxmlformats.org/drawingml/2006/table">
            <a:tbl>
              <a:tblPr firstRow="1">
                <a:effectLst/>
                <a:tableStyleId>{5C22544A-7EE6-4342-B048-85BDC9FD1C3A}</a:tableStyleId>
              </a:tblPr>
              <a:tblGrid>
                <a:gridCol w="3926022"/>
                <a:gridCol w="830505"/>
                <a:gridCol w="830505"/>
                <a:gridCol w="830505"/>
                <a:gridCol w="905328"/>
                <a:gridCol w="906685"/>
              </a:tblGrid>
              <a:tr h="556279">
                <a:tc>
                  <a:txBody>
                    <a:bodyPr/>
                    <a:lstStyle/>
                    <a:p>
                      <a:pPr algn="ctr"/>
                      <a:r>
                        <a:rPr lang="pt-BR" sz="1800" b="1" dirty="0" smtClean="0">
                          <a:solidFill>
                            <a:schemeClr val="bg1"/>
                          </a:solidFill>
                          <a:effectLst/>
                          <a:latin typeface="+mj-lt"/>
                        </a:rPr>
                        <a:t>INDÚSTRIA</a:t>
                      </a:r>
                      <a:r>
                        <a:rPr lang="pt-BR" sz="1800" b="1" baseline="0" dirty="0" smtClean="0">
                          <a:solidFill>
                            <a:schemeClr val="bg1"/>
                          </a:solidFill>
                          <a:effectLst/>
                          <a:latin typeface="+mj-lt"/>
                        </a:rPr>
                        <a:t> DE TRANSFORMAÇÃO</a:t>
                      </a:r>
                      <a:endParaRPr lang="pt-BR" sz="1800" b="1" dirty="0">
                        <a:solidFill>
                          <a:schemeClr val="bg1"/>
                        </a:solidFill>
                        <a:effectLst/>
                        <a:latin typeface="+mj-lt"/>
                      </a:endParaRPr>
                    </a:p>
                  </a:txBody>
                  <a:tcPr marL="91670" marR="91670" anchor="ctr">
                    <a:solidFill>
                      <a:srgbClr val="031F2E"/>
                    </a:solidFill>
                  </a:tcPr>
                </a:tc>
                <a:tc gridSpan="3">
                  <a:txBody>
                    <a:bodyPr/>
                    <a:lstStyle/>
                    <a:p>
                      <a:pPr algn="ctr"/>
                      <a:r>
                        <a:rPr lang="pt-BR" sz="1800" b="1" dirty="0" smtClean="0">
                          <a:solidFill>
                            <a:schemeClr val="bg1"/>
                          </a:solidFill>
                          <a:effectLst/>
                          <a:latin typeface="+mj-lt"/>
                        </a:rPr>
                        <a:t>PIB </a:t>
                      </a:r>
                      <a:endParaRPr lang="pt-BR" sz="1800" b="1" dirty="0">
                        <a:solidFill>
                          <a:schemeClr val="bg1"/>
                        </a:solidFill>
                        <a:effectLst/>
                        <a:latin typeface="+mj-lt"/>
                      </a:endParaRPr>
                    </a:p>
                  </a:txBody>
                  <a:tcPr marL="91670" marR="91670" anchor="ctr">
                    <a:solidFill>
                      <a:srgbClr val="031F2E"/>
                    </a:solidFill>
                  </a:tcPr>
                </a:tc>
                <a:tc hMerge="1">
                  <a:txBody>
                    <a:bodyPr/>
                    <a:lstStyle/>
                    <a:p>
                      <a:endParaRPr lang="pt-BR" sz="1400" dirty="0">
                        <a:latin typeface="+mj-lt"/>
                      </a:endParaRPr>
                    </a:p>
                  </a:txBody>
                  <a:tcPr>
                    <a:solidFill>
                      <a:schemeClr val="tx2">
                        <a:lumMod val="40000"/>
                        <a:lumOff val="60000"/>
                      </a:schemeClr>
                    </a:solidFill>
                  </a:tcPr>
                </a:tc>
                <a:tc hMerge="1">
                  <a:txBody>
                    <a:bodyPr/>
                    <a:lstStyle/>
                    <a:p>
                      <a:endParaRPr lang="pt-BR" sz="1400" dirty="0">
                        <a:latin typeface="+mj-lt"/>
                      </a:endParaRPr>
                    </a:p>
                  </a:txBody>
                  <a:tcPr>
                    <a:solidFill>
                      <a:schemeClr val="tx2">
                        <a:lumMod val="40000"/>
                        <a:lumOff val="60000"/>
                      </a:schemeClr>
                    </a:solidFill>
                  </a:tcPr>
                </a:tc>
                <a:tc gridSpan="2">
                  <a:txBody>
                    <a:bodyPr/>
                    <a:lstStyle/>
                    <a:p>
                      <a:pPr algn="ctr"/>
                      <a:r>
                        <a:rPr lang="pt-BR" sz="1800" b="1" dirty="0" smtClean="0">
                          <a:solidFill>
                            <a:schemeClr val="bg1"/>
                          </a:solidFill>
                          <a:effectLst/>
                          <a:latin typeface="+mj-lt"/>
                        </a:rPr>
                        <a:t>EMPREGOS</a:t>
                      </a:r>
                      <a:endParaRPr lang="pt-BR" sz="1800" b="1" dirty="0">
                        <a:solidFill>
                          <a:schemeClr val="bg1"/>
                        </a:solidFill>
                        <a:effectLst/>
                        <a:latin typeface="+mj-lt"/>
                      </a:endParaRPr>
                    </a:p>
                  </a:txBody>
                  <a:tcPr marL="91670" marR="91670" anchor="ctr">
                    <a:solidFill>
                      <a:srgbClr val="031F2E"/>
                    </a:solidFill>
                  </a:tcPr>
                </a:tc>
                <a:tc hMerge="1">
                  <a:txBody>
                    <a:bodyPr/>
                    <a:lstStyle/>
                    <a:p>
                      <a:pPr algn="ctr"/>
                      <a:endParaRPr lang="pt-BR" sz="1400" b="1" dirty="0">
                        <a:solidFill>
                          <a:schemeClr val="bg1"/>
                        </a:solidFill>
                        <a:effectLst>
                          <a:outerShdw blurRad="38100" dist="38100" dir="2700000" algn="tl">
                            <a:srgbClr val="000000">
                              <a:alpha val="43137"/>
                            </a:srgbClr>
                          </a:outerShdw>
                        </a:effectLst>
                        <a:latin typeface="+mj-lt"/>
                      </a:endParaRPr>
                    </a:p>
                  </a:txBody>
                  <a:tcPr>
                    <a:solidFill>
                      <a:schemeClr val="tx2">
                        <a:lumMod val="40000"/>
                        <a:lumOff val="60000"/>
                      </a:schemeClr>
                    </a:solidFill>
                  </a:tcPr>
                </a:tc>
              </a:tr>
              <a:tr h="331685">
                <a:tc>
                  <a:txBody>
                    <a:bodyPr/>
                    <a:lstStyle/>
                    <a:p>
                      <a:r>
                        <a:rPr lang="pt-BR" sz="1300" b="1" dirty="0" smtClean="0"/>
                        <a:t>1. INDÚSTRIA GERAL</a:t>
                      </a:r>
                      <a:endParaRPr lang="pt-BR" sz="1300" b="1" dirty="0"/>
                    </a:p>
                  </a:txBody>
                  <a:tcPr marL="91670" marR="91670" anchor="ctr">
                    <a:solidFill>
                      <a:srgbClr val="7C99A2"/>
                    </a:solidFill>
                  </a:tcPr>
                </a:tc>
                <a:tc>
                  <a:txBody>
                    <a:bodyPr/>
                    <a:lstStyle/>
                    <a:p>
                      <a:pPr algn="r"/>
                      <a:r>
                        <a:rPr lang="pt-BR" sz="1300" b="1" dirty="0" smtClean="0"/>
                        <a:t>100,0 %</a:t>
                      </a:r>
                      <a:endParaRPr lang="pt-BR" sz="1300" b="1" dirty="0"/>
                    </a:p>
                  </a:txBody>
                  <a:tcPr marL="91670" marR="91670" anchor="ctr">
                    <a:solidFill>
                      <a:srgbClr val="7C99A2"/>
                    </a:solidFill>
                  </a:tcPr>
                </a:tc>
                <a:tc>
                  <a:txBody>
                    <a:bodyPr/>
                    <a:lstStyle/>
                    <a:p>
                      <a:pPr algn="r"/>
                      <a:r>
                        <a:rPr lang="pt-BR" sz="1300" b="1" dirty="0" smtClean="0"/>
                        <a:t>100,0 %</a:t>
                      </a:r>
                      <a:endParaRPr lang="pt-BR" sz="1300" b="1" dirty="0"/>
                    </a:p>
                  </a:txBody>
                  <a:tcPr marL="91670" marR="91670" anchor="ctr">
                    <a:solidFill>
                      <a:srgbClr val="7C99A2"/>
                    </a:solidFill>
                  </a:tcPr>
                </a:tc>
                <a:tc>
                  <a:txBody>
                    <a:bodyPr/>
                    <a:lstStyle/>
                    <a:p>
                      <a:pPr algn="r"/>
                      <a:r>
                        <a:rPr lang="pt-BR" sz="1300" b="1" dirty="0" smtClean="0"/>
                        <a:t>100,0 %</a:t>
                      </a:r>
                      <a:endParaRPr lang="pt-BR" sz="1300" b="1" dirty="0"/>
                    </a:p>
                  </a:txBody>
                  <a:tcPr marL="91670" marR="91670" anchor="ctr">
                    <a:solidFill>
                      <a:srgbClr val="7C99A2"/>
                    </a:solidFill>
                  </a:tcPr>
                </a:tc>
                <a:tc>
                  <a:txBody>
                    <a:bodyPr/>
                    <a:lstStyle/>
                    <a:p>
                      <a:pPr algn="r"/>
                      <a:r>
                        <a:rPr lang="pt-BR" sz="1300" b="1" dirty="0" smtClean="0"/>
                        <a:t>100,0 %</a:t>
                      </a:r>
                      <a:endParaRPr lang="pt-BR" sz="1300" b="1" dirty="0"/>
                    </a:p>
                  </a:txBody>
                  <a:tcPr marL="91670" marR="91670" anchor="ctr">
                    <a:solidFill>
                      <a:srgbClr val="7C99A2"/>
                    </a:solidFill>
                  </a:tcPr>
                </a:tc>
                <a:tc>
                  <a:txBody>
                    <a:bodyPr/>
                    <a:lstStyle/>
                    <a:p>
                      <a:pPr algn="r"/>
                      <a:r>
                        <a:rPr lang="pt-BR" sz="1300" b="1" dirty="0" smtClean="0"/>
                        <a:t>100,0 %</a:t>
                      </a:r>
                      <a:endParaRPr lang="pt-BR" sz="1300" b="1" dirty="0"/>
                    </a:p>
                  </a:txBody>
                  <a:tcPr marL="91670" marR="91670" anchor="ctr">
                    <a:solidFill>
                      <a:srgbClr val="7C99A2"/>
                    </a:solidFill>
                  </a:tcPr>
                </a:tc>
              </a:tr>
              <a:tr h="331685">
                <a:tc>
                  <a:txBody>
                    <a:bodyPr/>
                    <a:lstStyle/>
                    <a:p>
                      <a:r>
                        <a:rPr lang="pt-BR" sz="1300" b="1" dirty="0" smtClean="0"/>
                        <a:t>2. INDÚSTRIA</a:t>
                      </a:r>
                      <a:r>
                        <a:rPr lang="pt-BR" sz="1300" b="1" baseline="0" dirty="0" smtClean="0"/>
                        <a:t> EXTRATIVA</a:t>
                      </a:r>
                      <a:endParaRPr lang="pt-BR" sz="1300" b="1" dirty="0"/>
                    </a:p>
                  </a:txBody>
                  <a:tcPr marL="91670" marR="91670" anchor="ctr">
                    <a:solidFill>
                      <a:srgbClr val="7C99A2"/>
                    </a:solidFill>
                  </a:tcPr>
                </a:tc>
                <a:tc>
                  <a:txBody>
                    <a:bodyPr/>
                    <a:lstStyle/>
                    <a:p>
                      <a:pPr algn="r"/>
                      <a:r>
                        <a:rPr lang="pt-BR" sz="1300" b="1" smtClean="0"/>
                        <a:t>5,0 %</a:t>
                      </a:r>
                      <a:endParaRPr lang="pt-BR" sz="1300" b="1"/>
                    </a:p>
                  </a:txBody>
                  <a:tcPr marL="91670" marR="91670" anchor="ctr">
                    <a:solidFill>
                      <a:srgbClr val="7C99A2"/>
                    </a:solidFill>
                  </a:tcPr>
                </a:tc>
                <a:tc>
                  <a:txBody>
                    <a:bodyPr/>
                    <a:lstStyle/>
                    <a:p>
                      <a:pPr algn="r"/>
                      <a:r>
                        <a:rPr lang="pt-BR" sz="1300" b="1" smtClean="0"/>
                        <a:t>5,0 %</a:t>
                      </a:r>
                      <a:endParaRPr lang="pt-BR" sz="1300" b="1"/>
                    </a:p>
                  </a:txBody>
                  <a:tcPr marL="91670" marR="91670" anchor="ctr">
                    <a:solidFill>
                      <a:srgbClr val="7C99A2"/>
                    </a:solidFill>
                  </a:tcPr>
                </a:tc>
                <a:tc>
                  <a:txBody>
                    <a:bodyPr/>
                    <a:lstStyle/>
                    <a:p>
                      <a:pPr algn="r"/>
                      <a:r>
                        <a:rPr lang="pt-BR" sz="1300" b="1" smtClean="0"/>
                        <a:t>5,0 %</a:t>
                      </a:r>
                      <a:endParaRPr lang="pt-BR" sz="1300" b="1"/>
                    </a:p>
                  </a:txBody>
                  <a:tcPr marL="91670" marR="91670" anchor="ctr">
                    <a:solidFill>
                      <a:srgbClr val="7C99A2"/>
                    </a:solidFill>
                  </a:tcPr>
                </a:tc>
                <a:tc>
                  <a:txBody>
                    <a:bodyPr/>
                    <a:lstStyle/>
                    <a:p>
                      <a:pPr algn="r"/>
                      <a:r>
                        <a:rPr lang="pt-BR" sz="1300" b="1" smtClean="0"/>
                        <a:t>2,0 %</a:t>
                      </a:r>
                      <a:endParaRPr lang="pt-BR" sz="1300" b="1"/>
                    </a:p>
                  </a:txBody>
                  <a:tcPr marL="91670" marR="91670" anchor="ctr">
                    <a:solidFill>
                      <a:srgbClr val="7C99A2"/>
                    </a:solidFill>
                  </a:tcPr>
                </a:tc>
                <a:tc>
                  <a:txBody>
                    <a:bodyPr/>
                    <a:lstStyle/>
                    <a:p>
                      <a:pPr algn="r"/>
                      <a:r>
                        <a:rPr lang="pt-BR" sz="1300" b="1" dirty="0" smtClean="0"/>
                        <a:t>2,0 %</a:t>
                      </a:r>
                      <a:endParaRPr lang="pt-BR" sz="1300" b="1" dirty="0"/>
                    </a:p>
                  </a:txBody>
                  <a:tcPr marL="91670" marR="91670" anchor="ctr">
                    <a:solidFill>
                      <a:srgbClr val="7C99A2"/>
                    </a:solidFill>
                  </a:tcPr>
                </a:tc>
              </a:tr>
              <a:tr h="331685">
                <a:tc>
                  <a:txBody>
                    <a:bodyPr/>
                    <a:lstStyle/>
                    <a:p>
                      <a:r>
                        <a:rPr lang="pt-BR" sz="1300" b="1" dirty="0" smtClean="0"/>
                        <a:t>3. INDÚSTRIA DE TRANSFORMAÇÃO</a:t>
                      </a:r>
                      <a:endParaRPr lang="pt-BR" sz="1300" b="1" dirty="0"/>
                    </a:p>
                  </a:txBody>
                  <a:tcPr marL="91670" marR="91670" anchor="ctr">
                    <a:solidFill>
                      <a:schemeClr val="accent5">
                        <a:lumMod val="75000"/>
                      </a:schemeClr>
                    </a:solidFill>
                  </a:tcPr>
                </a:tc>
                <a:tc>
                  <a:txBody>
                    <a:bodyPr/>
                    <a:lstStyle/>
                    <a:p>
                      <a:pPr algn="r"/>
                      <a:r>
                        <a:rPr lang="pt-BR" sz="1300" b="1" dirty="0" smtClean="0"/>
                        <a:t>95,0 %</a:t>
                      </a:r>
                      <a:endParaRPr lang="pt-BR" sz="1300" b="1" dirty="0"/>
                    </a:p>
                  </a:txBody>
                  <a:tcPr marL="91670" marR="91670" anchor="ctr">
                    <a:solidFill>
                      <a:schemeClr val="accent5">
                        <a:lumMod val="75000"/>
                      </a:schemeClr>
                    </a:solidFill>
                  </a:tcPr>
                </a:tc>
                <a:tc>
                  <a:txBody>
                    <a:bodyPr/>
                    <a:lstStyle/>
                    <a:p>
                      <a:pPr algn="r"/>
                      <a:r>
                        <a:rPr lang="pt-BR" sz="1300" b="1" dirty="0" smtClean="0"/>
                        <a:t>95,0 %</a:t>
                      </a:r>
                      <a:endParaRPr lang="pt-BR" sz="1300" b="1" dirty="0"/>
                    </a:p>
                  </a:txBody>
                  <a:tcPr marL="91670" marR="91670" anchor="ctr">
                    <a:solidFill>
                      <a:schemeClr val="accent5">
                        <a:lumMod val="75000"/>
                      </a:schemeClr>
                    </a:solidFill>
                  </a:tcPr>
                </a:tc>
                <a:tc>
                  <a:txBody>
                    <a:bodyPr/>
                    <a:lstStyle/>
                    <a:p>
                      <a:pPr algn="r"/>
                      <a:r>
                        <a:rPr lang="pt-BR" sz="1300" b="1" dirty="0" smtClean="0"/>
                        <a:t>95,0 %</a:t>
                      </a:r>
                      <a:endParaRPr lang="pt-BR" sz="1300" b="1" dirty="0"/>
                    </a:p>
                  </a:txBody>
                  <a:tcPr marL="91670" marR="91670" anchor="ctr">
                    <a:solidFill>
                      <a:schemeClr val="accent5">
                        <a:lumMod val="75000"/>
                      </a:schemeClr>
                    </a:solidFill>
                  </a:tcPr>
                </a:tc>
                <a:tc>
                  <a:txBody>
                    <a:bodyPr/>
                    <a:lstStyle/>
                    <a:p>
                      <a:pPr algn="r"/>
                      <a:r>
                        <a:rPr lang="pt-BR" sz="1300" b="1" dirty="0" smtClean="0"/>
                        <a:t>98,0 %</a:t>
                      </a:r>
                      <a:endParaRPr lang="pt-BR" sz="1300" b="1" dirty="0"/>
                    </a:p>
                  </a:txBody>
                  <a:tcPr marL="91670" marR="91670" anchor="ctr">
                    <a:solidFill>
                      <a:schemeClr val="accent5">
                        <a:lumMod val="75000"/>
                      </a:schemeClr>
                    </a:solidFill>
                  </a:tcPr>
                </a:tc>
                <a:tc>
                  <a:txBody>
                    <a:bodyPr/>
                    <a:lstStyle/>
                    <a:p>
                      <a:pPr algn="r"/>
                      <a:r>
                        <a:rPr lang="pt-BR" sz="1300" b="1" dirty="0" smtClean="0"/>
                        <a:t>98,0 %</a:t>
                      </a:r>
                      <a:endParaRPr lang="pt-BR" sz="1300" b="1" dirty="0"/>
                    </a:p>
                  </a:txBody>
                  <a:tcPr marL="91670" marR="91670" anchor="ctr">
                    <a:solidFill>
                      <a:schemeClr val="accent5">
                        <a:lumMod val="75000"/>
                      </a:schemeClr>
                    </a:solidFill>
                  </a:tcPr>
                </a:tc>
              </a:tr>
              <a:tr h="331685">
                <a:tc>
                  <a:txBody>
                    <a:bodyPr/>
                    <a:lstStyle/>
                    <a:p>
                      <a:r>
                        <a:rPr lang="pt-BR" sz="1300" dirty="0" smtClean="0"/>
                        <a:t>3.2. ALIMENTOS</a:t>
                      </a:r>
                      <a:endParaRPr lang="pt-BR" sz="1300" dirty="0"/>
                    </a:p>
                  </a:txBody>
                  <a:tcPr marL="91670" marR="91670" anchor="ctr"/>
                </a:tc>
                <a:tc>
                  <a:txBody>
                    <a:bodyPr/>
                    <a:lstStyle/>
                    <a:p>
                      <a:pPr algn="r"/>
                      <a:r>
                        <a:rPr lang="pt-BR" sz="1300" smtClean="0"/>
                        <a:t>13,0 %</a:t>
                      </a:r>
                      <a:endParaRPr lang="pt-BR" sz="1300"/>
                    </a:p>
                  </a:txBody>
                  <a:tcPr marL="91670" marR="91670" anchor="ctr"/>
                </a:tc>
                <a:tc rowSpan="2">
                  <a:txBody>
                    <a:bodyPr/>
                    <a:lstStyle/>
                    <a:p>
                      <a:pPr algn="r"/>
                      <a:r>
                        <a:rPr lang="pt-BR" sz="1300" smtClean="0"/>
                        <a:t>16,2 %</a:t>
                      </a:r>
                      <a:endParaRPr lang="pt-BR" sz="1300"/>
                    </a:p>
                  </a:txBody>
                  <a:tcPr marL="91670" marR="91670" anchor="ctr"/>
                </a:tc>
                <a:tc row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t-BR" sz="1300" smtClean="0"/>
                        <a:t>16,2 %</a:t>
                      </a:r>
                    </a:p>
                  </a:txBody>
                  <a:tcPr marL="91670" marR="91670" anchor="ctr"/>
                </a:tc>
                <a:tc rowSpan="2">
                  <a:txBody>
                    <a:bodyPr/>
                    <a:lstStyle/>
                    <a:p>
                      <a:pPr algn="r"/>
                      <a:r>
                        <a:rPr lang="pt-BR" sz="1300" smtClean="0"/>
                        <a:t>22,3 %</a:t>
                      </a:r>
                      <a:endParaRPr lang="pt-BR" sz="1300"/>
                    </a:p>
                  </a:txBody>
                  <a:tcPr marL="91670" marR="91670" anchor="ctr"/>
                </a:tc>
                <a:tc rowSpan="2">
                  <a:txBody>
                    <a:bodyPr/>
                    <a:lstStyle/>
                    <a:p>
                      <a:pPr algn="r"/>
                      <a:r>
                        <a:rPr lang="pt-BR" sz="1300" dirty="0" smtClean="0"/>
                        <a:t>22,3 %</a:t>
                      </a:r>
                      <a:endParaRPr lang="pt-BR" sz="1300" dirty="0"/>
                    </a:p>
                  </a:txBody>
                  <a:tcPr marL="91670" marR="91670" anchor="ctr"/>
                </a:tc>
              </a:tr>
              <a:tr h="331685">
                <a:tc>
                  <a:txBody>
                    <a:bodyPr/>
                    <a:lstStyle/>
                    <a:p>
                      <a:r>
                        <a:rPr lang="pt-BR" sz="1300" dirty="0" smtClean="0"/>
                        <a:t>3.3. BEBIDAS</a:t>
                      </a:r>
                      <a:endParaRPr lang="pt-BR" sz="1300" dirty="0"/>
                    </a:p>
                  </a:txBody>
                  <a:tcPr marL="91670" marR="91670" anchor="ctr"/>
                </a:tc>
                <a:tc>
                  <a:txBody>
                    <a:bodyPr/>
                    <a:lstStyle/>
                    <a:p>
                      <a:pPr algn="r"/>
                      <a:r>
                        <a:rPr lang="pt-BR" sz="1300" smtClean="0"/>
                        <a:t>3,2 %</a:t>
                      </a:r>
                      <a:endParaRPr lang="pt-BR" sz="1300"/>
                    </a:p>
                  </a:txBody>
                  <a:tcPr marL="91670" marR="91670" anchor="ctr"/>
                </a:tc>
                <a:tc vMerge="1">
                  <a:txBody>
                    <a:bodyPr/>
                    <a:lstStyle/>
                    <a:p>
                      <a:pPr algn="r"/>
                      <a:endParaRPr lang="pt-BR" sz="1200" dirty="0"/>
                    </a:p>
                  </a:txBody>
                  <a:tcPr/>
                </a:tc>
                <a:tc vMerge="1">
                  <a:txBody>
                    <a:bodyPr/>
                    <a:lstStyle/>
                    <a:p>
                      <a:pPr algn="r"/>
                      <a:endParaRPr lang="pt-BR" sz="1200" dirty="0"/>
                    </a:p>
                  </a:txBody>
                  <a:tcPr/>
                </a:tc>
                <a:tc vMerge="1">
                  <a:txBody>
                    <a:bodyPr/>
                    <a:lstStyle/>
                    <a:p>
                      <a:pPr algn="r"/>
                      <a:endParaRPr lang="pt-BR" sz="1200" dirty="0"/>
                    </a:p>
                  </a:txBody>
                  <a:tcPr/>
                </a:tc>
                <a:tc vMerge="1">
                  <a:txBody>
                    <a:bodyPr/>
                    <a:lstStyle/>
                    <a:p>
                      <a:pPr algn="r"/>
                      <a:endParaRPr lang="pt-BR" sz="1200" dirty="0"/>
                    </a:p>
                  </a:txBody>
                  <a:tcPr/>
                </a:tc>
              </a:tr>
              <a:tr h="331685">
                <a:tc>
                  <a:txBody>
                    <a:bodyPr/>
                    <a:lstStyle/>
                    <a:p>
                      <a:r>
                        <a:rPr lang="pt-BR" sz="1300" b="1" dirty="0" smtClean="0">
                          <a:solidFill>
                            <a:schemeClr val="tx1"/>
                          </a:solidFill>
                        </a:rPr>
                        <a:t>3.5.</a:t>
                      </a:r>
                      <a:r>
                        <a:rPr lang="pt-BR" sz="1300" b="1" baseline="0" dirty="0" smtClean="0">
                          <a:solidFill>
                            <a:schemeClr val="tx1"/>
                          </a:solidFill>
                        </a:rPr>
                        <a:t> TÊXTIL</a:t>
                      </a:r>
                      <a:endParaRPr lang="pt-BR" sz="1300" b="1" dirty="0">
                        <a:solidFill>
                          <a:schemeClr val="tx1"/>
                        </a:solidFill>
                      </a:endParaRPr>
                    </a:p>
                  </a:txBody>
                  <a:tcPr marL="91670" marR="91670" anchor="ctr">
                    <a:solidFill>
                      <a:schemeClr val="accent6">
                        <a:lumMod val="60000"/>
                        <a:lumOff val="40000"/>
                      </a:schemeClr>
                    </a:solidFill>
                  </a:tcPr>
                </a:tc>
                <a:tc>
                  <a:txBody>
                    <a:bodyPr/>
                    <a:lstStyle/>
                    <a:p>
                      <a:pPr algn="r"/>
                      <a:r>
                        <a:rPr lang="pt-BR" sz="1300" b="1" dirty="0" smtClean="0">
                          <a:solidFill>
                            <a:schemeClr val="tx1"/>
                          </a:solidFill>
                        </a:rPr>
                        <a:t>3,0 %</a:t>
                      </a:r>
                      <a:endParaRPr lang="pt-BR" sz="1300" b="1" dirty="0">
                        <a:solidFill>
                          <a:schemeClr val="tx1"/>
                        </a:solidFill>
                      </a:endParaRPr>
                    </a:p>
                  </a:txBody>
                  <a:tcPr marL="91670" marR="91670" anchor="ctr">
                    <a:solidFill>
                      <a:schemeClr val="accent6">
                        <a:lumMod val="60000"/>
                        <a:lumOff val="40000"/>
                      </a:schemeClr>
                    </a:solidFill>
                  </a:tcPr>
                </a:tc>
                <a:tc rowSpan="2">
                  <a:txBody>
                    <a:bodyPr/>
                    <a:lstStyle/>
                    <a:p>
                      <a:pPr algn="r"/>
                      <a:r>
                        <a:rPr lang="pt-BR" sz="1300" b="1" dirty="0" smtClean="0">
                          <a:solidFill>
                            <a:schemeClr val="tx1"/>
                          </a:solidFill>
                        </a:rPr>
                        <a:t>4,9 %</a:t>
                      </a:r>
                      <a:endParaRPr lang="pt-BR" sz="1300" b="1" dirty="0">
                        <a:solidFill>
                          <a:schemeClr val="tx1"/>
                        </a:solidFill>
                      </a:endParaRPr>
                    </a:p>
                  </a:txBody>
                  <a:tcPr marL="91670" marR="91670" anchor="ctr">
                    <a:solidFill>
                      <a:schemeClr val="accent6">
                        <a:lumMod val="60000"/>
                        <a:lumOff val="40000"/>
                      </a:schemeClr>
                    </a:solidFill>
                  </a:tcPr>
                </a:tc>
                <a:tc rowSpan="3">
                  <a:txBody>
                    <a:bodyPr/>
                    <a:lstStyle/>
                    <a:p>
                      <a:pPr algn="r"/>
                      <a:r>
                        <a:rPr lang="pt-BR" sz="1800" b="1" dirty="0" smtClean="0">
                          <a:solidFill>
                            <a:schemeClr val="tx1"/>
                          </a:solidFill>
                        </a:rPr>
                        <a:t>6,8 %</a:t>
                      </a:r>
                      <a:endParaRPr lang="pt-BR" sz="1800" b="1" dirty="0">
                        <a:solidFill>
                          <a:schemeClr val="tx1"/>
                        </a:solidFill>
                      </a:endParaRPr>
                    </a:p>
                  </a:txBody>
                  <a:tcPr marL="91670" marR="91670" anchor="ctr">
                    <a:solidFill>
                      <a:schemeClr val="accent6">
                        <a:lumMod val="60000"/>
                        <a:lumOff val="40000"/>
                      </a:schemeClr>
                    </a:solidFill>
                  </a:tcPr>
                </a:tc>
                <a:tc rowSpan="2">
                  <a:txBody>
                    <a:bodyPr/>
                    <a:lstStyle/>
                    <a:p>
                      <a:pPr algn="r"/>
                      <a:r>
                        <a:rPr lang="pt-BR" sz="1300" b="1" dirty="0" smtClean="0">
                          <a:solidFill>
                            <a:schemeClr val="tx1"/>
                          </a:solidFill>
                        </a:rPr>
                        <a:t>10,6%</a:t>
                      </a:r>
                      <a:endParaRPr lang="pt-BR" sz="1300" b="1" dirty="0">
                        <a:solidFill>
                          <a:schemeClr val="tx1"/>
                        </a:solidFill>
                      </a:endParaRPr>
                    </a:p>
                  </a:txBody>
                  <a:tcPr marL="91670" marR="91670" anchor="ctr">
                    <a:solidFill>
                      <a:schemeClr val="accent6">
                        <a:lumMod val="60000"/>
                        <a:lumOff val="40000"/>
                      </a:schemeClr>
                    </a:solidFill>
                  </a:tcPr>
                </a:tc>
                <a:tc rowSpan="3">
                  <a:txBody>
                    <a:bodyPr/>
                    <a:lstStyle/>
                    <a:p>
                      <a:pPr algn="r"/>
                      <a:r>
                        <a:rPr lang="pt-BR" sz="1800" b="1" dirty="0" smtClean="0">
                          <a:solidFill>
                            <a:schemeClr val="tx1"/>
                          </a:solidFill>
                        </a:rPr>
                        <a:t>16,5 %</a:t>
                      </a:r>
                      <a:endParaRPr lang="pt-BR" sz="1800" b="1" dirty="0">
                        <a:solidFill>
                          <a:schemeClr val="tx1"/>
                        </a:solidFill>
                      </a:endParaRPr>
                    </a:p>
                  </a:txBody>
                  <a:tcPr marL="91670" marR="91670" anchor="ctr">
                    <a:solidFill>
                      <a:schemeClr val="accent6">
                        <a:lumMod val="60000"/>
                        <a:lumOff val="40000"/>
                      </a:schemeClr>
                    </a:solidFill>
                  </a:tcPr>
                </a:tc>
              </a:tr>
              <a:tr h="331685">
                <a:tc>
                  <a:txBody>
                    <a:bodyPr/>
                    <a:lstStyle/>
                    <a:p>
                      <a:r>
                        <a:rPr lang="pt-BR" sz="1300" b="1" dirty="0" smtClean="0">
                          <a:solidFill>
                            <a:schemeClr val="tx1"/>
                          </a:solidFill>
                        </a:rPr>
                        <a:t>3.6. VESTUÁRIO E ACESSÓRIOS</a:t>
                      </a:r>
                      <a:endParaRPr lang="pt-BR" sz="1300" b="1" dirty="0">
                        <a:solidFill>
                          <a:schemeClr val="tx1"/>
                        </a:solidFill>
                      </a:endParaRPr>
                    </a:p>
                  </a:txBody>
                  <a:tcPr marL="91670" marR="91670" anchor="ctr">
                    <a:solidFill>
                      <a:schemeClr val="accent6">
                        <a:lumMod val="60000"/>
                        <a:lumOff val="40000"/>
                      </a:schemeClr>
                    </a:solidFill>
                  </a:tcPr>
                </a:tc>
                <a:tc>
                  <a:txBody>
                    <a:bodyPr/>
                    <a:lstStyle/>
                    <a:p>
                      <a:pPr algn="r"/>
                      <a:r>
                        <a:rPr lang="pt-BR" sz="1300" b="1" dirty="0" smtClean="0">
                          <a:solidFill>
                            <a:schemeClr val="tx1"/>
                          </a:solidFill>
                        </a:rPr>
                        <a:t>1,9 %</a:t>
                      </a:r>
                      <a:endParaRPr lang="pt-BR" sz="1300" b="1" dirty="0">
                        <a:solidFill>
                          <a:schemeClr val="tx1"/>
                        </a:solidFill>
                      </a:endParaRPr>
                    </a:p>
                  </a:txBody>
                  <a:tcPr marL="91670" marR="91670" anchor="ctr">
                    <a:solidFill>
                      <a:schemeClr val="accent6">
                        <a:lumMod val="60000"/>
                        <a:lumOff val="40000"/>
                      </a:schemeClr>
                    </a:solidFill>
                  </a:tcPr>
                </a:tc>
                <a:tc vMerge="1">
                  <a:txBody>
                    <a:bodyPr/>
                    <a:lstStyle/>
                    <a:p>
                      <a:pPr algn="r"/>
                      <a:endParaRPr lang="pt-BR" sz="1200" b="1" dirty="0"/>
                    </a:p>
                  </a:txBody>
                  <a:tcPr anchor="ctr">
                    <a:solidFill>
                      <a:schemeClr val="accent6">
                        <a:lumMod val="20000"/>
                        <a:lumOff val="80000"/>
                      </a:schemeClr>
                    </a:solidFill>
                  </a:tcPr>
                </a:tc>
                <a:tc vMerge="1">
                  <a:txBody>
                    <a:bodyPr/>
                    <a:lstStyle/>
                    <a:p>
                      <a:pPr algn="r"/>
                      <a:endParaRPr lang="pt-BR" sz="1200" b="1" dirty="0"/>
                    </a:p>
                  </a:txBody>
                  <a:tcPr anchor="ctr">
                    <a:solidFill>
                      <a:schemeClr val="accent6">
                        <a:lumMod val="20000"/>
                        <a:lumOff val="80000"/>
                      </a:schemeClr>
                    </a:solidFill>
                  </a:tcPr>
                </a:tc>
                <a:tc vMerge="1">
                  <a:txBody>
                    <a:bodyPr/>
                    <a:lstStyle/>
                    <a:p>
                      <a:pPr algn="r"/>
                      <a:endParaRPr lang="pt-BR" sz="1200" b="1" dirty="0"/>
                    </a:p>
                  </a:txBody>
                  <a:tcPr anchor="ctr">
                    <a:solidFill>
                      <a:schemeClr val="accent6">
                        <a:lumMod val="20000"/>
                        <a:lumOff val="80000"/>
                      </a:schemeClr>
                    </a:solidFill>
                  </a:tcPr>
                </a:tc>
                <a:tc vMerge="1">
                  <a:txBody>
                    <a:bodyPr/>
                    <a:lstStyle/>
                    <a:p>
                      <a:pPr algn="r"/>
                      <a:endParaRPr lang="pt-BR" sz="1200" b="1" dirty="0"/>
                    </a:p>
                  </a:txBody>
                  <a:tcPr anchor="ctr">
                    <a:solidFill>
                      <a:schemeClr val="accent6">
                        <a:lumMod val="20000"/>
                        <a:lumOff val="80000"/>
                      </a:schemeClr>
                    </a:solidFill>
                  </a:tcPr>
                </a:tc>
              </a:tr>
              <a:tr h="331685">
                <a:tc>
                  <a:txBody>
                    <a:bodyPr/>
                    <a:lstStyle/>
                    <a:p>
                      <a:r>
                        <a:rPr lang="pt-BR" sz="1300" b="1" dirty="0" smtClean="0">
                          <a:solidFill>
                            <a:schemeClr val="tx1"/>
                          </a:solidFill>
                        </a:rPr>
                        <a:t>3.7. CALÇADOS E ARTIGOS DE COURO</a:t>
                      </a:r>
                      <a:endParaRPr lang="pt-BR" sz="1300" b="1" dirty="0">
                        <a:solidFill>
                          <a:schemeClr val="tx1"/>
                        </a:solidFill>
                      </a:endParaRPr>
                    </a:p>
                  </a:txBody>
                  <a:tcPr marL="91670" marR="91670" anchor="ctr">
                    <a:solidFill>
                      <a:schemeClr val="accent6">
                        <a:lumMod val="60000"/>
                        <a:lumOff val="40000"/>
                      </a:schemeClr>
                    </a:solidFill>
                  </a:tcPr>
                </a:tc>
                <a:tc>
                  <a:txBody>
                    <a:bodyPr/>
                    <a:lstStyle/>
                    <a:p>
                      <a:pPr algn="r"/>
                      <a:r>
                        <a:rPr lang="pt-BR" sz="1300" b="1" dirty="0" smtClean="0">
                          <a:solidFill>
                            <a:schemeClr val="tx1"/>
                          </a:solidFill>
                        </a:rPr>
                        <a:t>1,9 %</a:t>
                      </a:r>
                      <a:endParaRPr lang="pt-BR" sz="1300" b="1" dirty="0">
                        <a:solidFill>
                          <a:schemeClr val="tx1"/>
                        </a:solidFill>
                      </a:endParaRPr>
                    </a:p>
                  </a:txBody>
                  <a:tcPr marL="91670" marR="91670" anchor="ctr">
                    <a:solidFill>
                      <a:schemeClr val="accent6">
                        <a:lumMod val="60000"/>
                        <a:lumOff val="40000"/>
                      </a:schemeClr>
                    </a:solidFill>
                  </a:tcPr>
                </a:tc>
                <a:tc>
                  <a:txBody>
                    <a:bodyPr/>
                    <a:lstStyle/>
                    <a:p>
                      <a:pPr algn="r"/>
                      <a:r>
                        <a:rPr lang="pt-BR" sz="1300" b="1" dirty="0" smtClean="0">
                          <a:solidFill>
                            <a:schemeClr val="tx1"/>
                          </a:solidFill>
                        </a:rPr>
                        <a:t>1,9 %</a:t>
                      </a:r>
                      <a:endParaRPr lang="pt-BR" sz="1300" b="1" dirty="0">
                        <a:solidFill>
                          <a:schemeClr val="tx1"/>
                        </a:solidFill>
                      </a:endParaRPr>
                    </a:p>
                  </a:txBody>
                  <a:tcPr marL="91670" marR="91670" anchor="ctr">
                    <a:solidFill>
                      <a:schemeClr val="accent6">
                        <a:lumMod val="60000"/>
                        <a:lumOff val="40000"/>
                      </a:schemeClr>
                    </a:solidFill>
                  </a:tcPr>
                </a:tc>
                <a:tc vMerge="1">
                  <a:txBody>
                    <a:bodyPr/>
                    <a:lstStyle/>
                    <a:p>
                      <a:pPr algn="r"/>
                      <a:endParaRPr lang="pt-BR" sz="1200" b="1" dirty="0"/>
                    </a:p>
                  </a:txBody>
                  <a:tcPr anchor="ctr">
                    <a:solidFill>
                      <a:schemeClr val="accent6">
                        <a:lumMod val="20000"/>
                        <a:lumOff val="80000"/>
                      </a:schemeClr>
                    </a:solidFill>
                  </a:tcPr>
                </a:tc>
                <a:tc>
                  <a:txBody>
                    <a:bodyPr/>
                    <a:lstStyle/>
                    <a:p>
                      <a:pPr algn="r"/>
                      <a:r>
                        <a:rPr lang="pt-BR" sz="1300" b="1" dirty="0" smtClean="0">
                          <a:solidFill>
                            <a:schemeClr val="tx1"/>
                          </a:solidFill>
                        </a:rPr>
                        <a:t>5,9 %</a:t>
                      </a:r>
                      <a:endParaRPr lang="pt-BR" sz="1300" b="1" dirty="0">
                        <a:solidFill>
                          <a:schemeClr val="tx1"/>
                        </a:solidFill>
                      </a:endParaRPr>
                    </a:p>
                  </a:txBody>
                  <a:tcPr marL="91670" marR="91670" anchor="ctr">
                    <a:solidFill>
                      <a:schemeClr val="accent6">
                        <a:lumMod val="60000"/>
                        <a:lumOff val="40000"/>
                      </a:schemeClr>
                    </a:solidFill>
                  </a:tcPr>
                </a:tc>
                <a:tc vMerge="1">
                  <a:txBody>
                    <a:bodyPr/>
                    <a:lstStyle/>
                    <a:p>
                      <a:pPr algn="r"/>
                      <a:endParaRPr lang="pt-BR" sz="1200" b="1" dirty="0"/>
                    </a:p>
                  </a:txBody>
                  <a:tcPr anchor="ctr">
                    <a:solidFill>
                      <a:schemeClr val="accent6">
                        <a:lumMod val="20000"/>
                        <a:lumOff val="80000"/>
                      </a:schemeClr>
                    </a:solidFill>
                  </a:tcPr>
                </a:tc>
              </a:tr>
              <a:tr h="331685">
                <a:tc>
                  <a:txBody>
                    <a:bodyPr/>
                    <a:lstStyle/>
                    <a:p>
                      <a:r>
                        <a:rPr lang="pt-BR" sz="1300" smtClean="0"/>
                        <a:t>3.9. CELULOSE,</a:t>
                      </a:r>
                      <a:r>
                        <a:rPr lang="pt-BR" sz="1300" baseline="0" smtClean="0"/>
                        <a:t> PAPEL E ARTIGOS DE PAPEL</a:t>
                      </a:r>
                      <a:endParaRPr lang="pt-BR" sz="1300"/>
                    </a:p>
                  </a:txBody>
                  <a:tcPr marL="91670" marR="91670" anchor="ctr"/>
                </a:tc>
                <a:tc>
                  <a:txBody>
                    <a:bodyPr/>
                    <a:lstStyle/>
                    <a:p>
                      <a:pPr algn="r"/>
                      <a:r>
                        <a:rPr lang="pt-BR" sz="1300" dirty="0" smtClean="0"/>
                        <a:t>4,0 %</a:t>
                      </a:r>
                      <a:endParaRPr lang="pt-BR" sz="1300" dirty="0"/>
                    </a:p>
                  </a:txBody>
                  <a:tcPr marL="91670" marR="91670" anchor="ctr"/>
                </a:tc>
                <a:tc>
                  <a:txBody>
                    <a:bodyPr/>
                    <a:lstStyle/>
                    <a:p>
                      <a:pPr algn="r"/>
                      <a:r>
                        <a:rPr lang="pt-BR" sz="1300" smtClean="0"/>
                        <a:t>4,0 %</a:t>
                      </a:r>
                      <a:endParaRPr lang="pt-BR" sz="1300"/>
                    </a:p>
                  </a:txBody>
                  <a:tcPr marL="91670" marR="91670" anchor="ctr"/>
                </a:tc>
                <a:tc>
                  <a:txBody>
                    <a:bodyPr/>
                    <a:lstStyle/>
                    <a:p>
                      <a:pPr algn="r"/>
                      <a:r>
                        <a:rPr lang="pt-BR" sz="1300" smtClean="0"/>
                        <a:t>4,0 %</a:t>
                      </a:r>
                      <a:endParaRPr lang="pt-BR" sz="1300"/>
                    </a:p>
                  </a:txBody>
                  <a:tcPr marL="91670" marR="91670" anchor="ctr"/>
                </a:tc>
                <a:tc>
                  <a:txBody>
                    <a:bodyPr/>
                    <a:lstStyle/>
                    <a:p>
                      <a:pPr algn="r"/>
                      <a:r>
                        <a:rPr lang="pt-BR" sz="1300" dirty="0" smtClean="0"/>
                        <a:t>2,6 %</a:t>
                      </a:r>
                      <a:endParaRPr lang="pt-BR" sz="1300" dirty="0"/>
                    </a:p>
                  </a:txBody>
                  <a:tcPr marL="91670" marR="91670" anchor="ctr"/>
                </a:tc>
                <a:tc>
                  <a:txBody>
                    <a:bodyPr/>
                    <a:lstStyle/>
                    <a:p>
                      <a:pPr algn="r"/>
                      <a:r>
                        <a:rPr lang="pt-BR" sz="1300" dirty="0" smtClean="0"/>
                        <a:t>2,6 %</a:t>
                      </a:r>
                      <a:endParaRPr lang="pt-BR" sz="1300" dirty="0"/>
                    </a:p>
                  </a:txBody>
                  <a:tcPr marL="91670" marR="91670" anchor="ctr"/>
                </a:tc>
              </a:tr>
              <a:tr h="331685">
                <a:tc>
                  <a:txBody>
                    <a:bodyPr/>
                    <a:lstStyle/>
                    <a:p>
                      <a:r>
                        <a:rPr lang="pt-BR" sz="1300" dirty="0" smtClean="0"/>
                        <a:t>3.11. REFINO DE PETRÓLEO E ÁLCOOL</a:t>
                      </a:r>
                      <a:endParaRPr lang="pt-BR" sz="1300" dirty="0"/>
                    </a:p>
                  </a:txBody>
                  <a:tcPr marL="91670" marR="91670" anchor="ctr"/>
                </a:tc>
                <a:tc>
                  <a:txBody>
                    <a:bodyPr/>
                    <a:lstStyle/>
                    <a:p>
                      <a:pPr algn="r"/>
                      <a:r>
                        <a:rPr lang="pt-BR" sz="1300" smtClean="0"/>
                        <a:t>7,9 %</a:t>
                      </a:r>
                      <a:endParaRPr lang="pt-BR" sz="1300"/>
                    </a:p>
                  </a:txBody>
                  <a:tcPr marL="91670" marR="91670" anchor="ctr"/>
                </a:tc>
                <a:tc>
                  <a:txBody>
                    <a:bodyPr/>
                    <a:lstStyle/>
                    <a:p>
                      <a:pPr algn="r"/>
                      <a:r>
                        <a:rPr lang="pt-BR" sz="1300" dirty="0" smtClean="0"/>
                        <a:t>7,9 %</a:t>
                      </a:r>
                      <a:endParaRPr lang="pt-BR" sz="1300" dirty="0"/>
                    </a:p>
                  </a:txBody>
                  <a:tcPr marL="91670" marR="91670" anchor="ctr"/>
                </a:tc>
                <a:tc>
                  <a:txBody>
                    <a:bodyPr/>
                    <a:lstStyle/>
                    <a:p>
                      <a:pPr algn="r"/>
                      <a:r>
                        <a:rPr lang="pt-BR" sz="1300" dirty="0" smtClean="0"/>
                        <a:t>7,9 %</a:t>
                      </a:r>
                      <a:endParaRPr lang="pt-BR" sz="1300" dirty="0"/>
                    </a:p>
                  </a:txBody>
                  <a:tcPr marL="91670" marR="91670" anchor="ctr"/>
                </a:tc>
                <a:tc>
                  <a:txBody>
                    <a:bodyPr/>
                    <a:lstStyle/>
                    <a:p>
                      <a:pPr algn="r"/>
                      <a:r>
                        <a:rPr lang="pt-BR" sz="1300" smtClean="0"/>
                        <a:t>2,9%</a:t>
                      </a:r>
                      <a:endParaRPr lang="pt-BR" sz="1300"/>
                    </a:p>
                  </a:txBody>
                  <a:tcPr marL="91670" marR="91670" anchor="ctr"/>
                </a:tc>
                <a:tc>
                  <a:txBody>
                    <a:bodyPr/>
                    <a:lstStyle/>
                    <a:p>
                      <a:pPr algn="r"/>
                      <a:r>
                        <a:rPr lang="pt-BR" sz="1300" smtClean="0"/>
                        <a:t>2,9%</a:t>
                      </a:r>
                      <a:endParaRPr lang="pt-BR" sz="1300"/>
                    </a:p>
                  </a:txBody>
                  <a:tcPr marL="91670" marR="91670" anchor="ctr"/>
                </a:tc>
              </a:tr>
              <a:tr h="331685">
                <a:tc>
                  <a:txBody>
                    <a:bodyPr/>
                    <a:lstStyle/>
                    <a:p>
                      <a:r>
                        <a:rPr lang="pt-BR" sz="1300" dirty="0" smtClean="0"/>
                        <a:t>3.20. MÁQUINAS E EQUIPAMENTOS</a:t>
                      </a:r>
                      <a:endParaRPr lang="pt-BR" sz="1300" dirty="0"/>
                    </a:p>
                  </a:txBody>
                  <a:tcPr marL="91670" marR="91670" anchor="ctr"/>
                </a:tc>
                <a:tc>
                  <a:txBody>
                    <a:bodyPr/>
                    <a:lstStyle/>
                    <a:p>
                      <a:pPr algn="r"/>
                      <a:r>
                        <a:rPr lang="pt-BR" sz="1300" smtClean="0"/>
                        <a:t>5,8 %</a:t>
                      </a:r>
                      <a:endParaRPr lang="pt-BR" sz="1300"/>
                    </a:p>
                  </a:txBody>
                  <a:tcPr marL="91670" marR="91670" anchor="ctr"/>
                </a:tc>
                <a:tc>
                  <a:txBody>
                    <a:bodyPr/>
                    <a:lstStyle/>
                    <a:p>
                      <a:pPr algn="r"/>
                      <a:r>
                        <a:rPr lang="pt-BR" sz="1300" smtClean="0"/>
                        <a:t>5,8 %</a:t>
                      </a:r>
                      <a:endParaRPr lang="pt-BR" sz="1300"/>
                    </a:p>
                  </a:txBody>
                  <a:tcPr marL="91670" marR="91670" anchor="ctr"/>
                </a:tc>
                <a:tc>
                  <a:txBody>
                    <a:bodyPr/>
                    <a:lstStyle/>
                    <a:p>
                      <a:pPr algn="r"/>
                      <a:r>
                        <a:rPr lang="pt-BR" sz="1300" dirty="0" smtClean="0"/>
                        <a:t>5,8 %</a:t>
                      </a:r>
                      <a:endParaRPr lang="pt-BR" sz="1300" dirty="0"/>
                    </a:p>
                  </a:txBody>
                  <a:tcPr marL="91670" marR="91670" anchor="ctr"/>
                </a:tc>
                <a:tc>
                  <a:txBody>
                    <a:bodyPr/>
                    <a:lstStyle/>
                    <a:p>
                      <a:pPr algn="r"/>
                      <a:r>
                        <a:rPr lang="pt-BR" sz="1300" dirty="0" smtClean="0"/>
                        <a:t>7,0 %</a:t>
                      </a:r>
                      <a:endParaRPr lang="pt-BR" sz="1300" dirty="0"/>
                    </a:p>
                  </a:txBody>
                  <a:tcPr marL="91670" marR="91670" anchor="ctr"/>
                </a:tc>
                <a:tc>
                  <a:txBody>
                    <a:bodyPr/>
                    <a:lstStyle/>
                    <a:p>
                      <a:pPr algn="r"/>
                      <a:r>
                        <a:rPr lang="pt-BR" sz="1300" smtClean="0"/>
                        <a:t>7,0 %</a:t>
                      </a:r>
                      <a:endParaRPr lang="pt-BR" sz="1300"/>
                    </a:p>
                  </a:txBody>
                  <a:tcPr marL="91670" marR="91670" anchor="ctr"/>
                </a:tc>
              </a:tr>
              <a:tr h="331685">
                <a:tc>
                  <a:txBody>
                    <a:bodyPr/>
                    <a:lstStyle/>
                    <a:p>
                      <a:r>
                        <a:rPr lang="pt-BR" sz="1300" smtClean="0"/>
                        <a:t>3.25. VEÍCULOS</a:t>
                      </a:r>
                      <a:r>
                        <a:rPr lang="pt-BR" sz="1300" baseline="0" smtClean="0"/>
                        <a:t> AUTOMOTORES</a:t>
                      </a:r>
                      <a:endParaRPr lang="pt-BR" sz="1300"/>
                    </a:p>
                  </a:txBody>
                  <a:tcPr marL="91670" marR="91670" anchor="ctr"/>
                </a:tc>
                <a:tc>
                  <a:txBody>
                    <a:bodyPr/>
                    <a:lstStyle/>
                    <a:p>
                      <a:pPr algn="r"/>
                      <a:r>
                        <a:rPr lang="pt-BR" sz="1300" smtClean="0"/>
                        <a:t>7,0</a:t>
                      </a:r>
                      <a:r>
                        <a:rPr lang="pt-BR" sz="1300" baseline="0" smtClean="0"/>
                        <a:t> %</a:t>
                      </a:r>
                      <a:endParaRPr lang="pt-BR" sz="1300"/>
                    </a:p>
                  </a:txBody>
                  <a:tcPr marL="91670" marR="91670" anchor="ctr"/>
                </a:tc>
                <a:tc>
                  <a:txBody>
                    <a:bodyPr/>
                    <a:lstStyle/>
                    <a:p>
                      <a:pPr algn="r"/>
                      <a:r>
                        <a:rPr lang="pt-BR" sz="1300" smtClean="0"/>
                        <a:t>7,0</a:t>
                      </a:r>
                      <a:r>
                        <a:rPr lang="pt-BR" sz="1300" baseline="0" smtClean="0"/>
                        <a:t> %</a:t>
                      </a:r>
                      <a:endParaRPr lang="pt-BR" sz="1300"/>
                    </a:p>
                  </a:txBody>
                  <a:tcPr marL="91670" marR="91670" anchor="ctr"/>
                </a:tc>
                <a:tc>
                  <a:txBody>
                    <a:bodyPr/>
                    <a:lstStyle/>
                    <a:p>
                      <a:pPr algn="r"/>
                      <a:r>
                        <a:rPr lang="pt-BR" sz="1300" smtClean="0"/>
                        <a:t>7,0</a:t>
                      </a:r>
                      <a:r>
                        <a:rPr lang="pt-BR" sz="1300" baseline="0" smtClean="0"/>
                        <a:t> %</a:t>
                      </a:r>
                      <a:endParaRPr lang="pt-BR" sz="1300"/>
                    </a:p>
                  </a:txBody>
                  <a:tcPr marL="91670" marR="91670" anchor="ctr"/>
                </a:tc>
                <a:tc>
                  <a:txBody>
                    <a:bodyPr/>
                    <a:lstStyle/>
                    <a:p>
                      <a:pPr algn="r"/>
                      <a:r>
                        <a:rPr lang="pt-BR" sz="1300" dirty="0" smtClean="0"/>
                        <a:t>6,6 %</a:t>
                      </a:r>
                      <a:endParaRPr lang="pt-BR" sz="1300" dirty="0"/>
                    </a:p>
                  </a:txBody>
                  <a:tcPr marL="91670" marR="91670" anchor="ctr"/>
                </a:tc>
                <a:tc>
                  <a:txBody>
                    <a:bodyPr/>
                    <a:lstStyle/>
                    <a:p>
                      <a:pPr algn="r"/>
                      <a:r>
                        <a:rPr lang="pt-BR" sz="1300" dirty="0" smtClean="0"/>
                        <a:t>6,6 %</a:t>
                      </a:r>
                      <a:endParaRPr lang="pt-BR" sz="1300" dirty="0"/>
                    </a:p>
                  </a:txBody>
                  <a:tcPr marL="91670" marR="91670" anchor="ctr"/>
                </a:tc>
              </a:tr>
            </a:tbl>
          </a:graphicData>
        </a:graphic>
      </p:graphicFrame>
      <p:sp>
        <p:nvSpPr>
          <p:cNvPr id="15" name="CaixaDeTexto 14"/>
          <p:cNvSpPr txBox="1"/>
          <p:nvPr/>
        </p:nvSpPr>
        <p:spPr>
          <a:xfrm>
            <a:off x="611188" y="6596063"/>
            <a:ext cx="8137525" cy="261937"/>
          </a:xfrm>
          <a:prstGeom prst="rect">
            <a:avLst/>
          </a:prstGeom>
          <a:noFill/>
        </p:spPr>
        <p:txBody>
          <a:bodyPr>
            <a:spAutoFit/>
          </a:bodyPr>
          <a:lstStyle/>
          <a:p>
            <a:pPr>
              <a:spcBef>
                <a:spcPts val="300"/>
              </a:spcBef>
              <a:defRPr/>
            </a:pPr>
            <a:r>
              <a:rPr lang="pt-BR" sz="1100" b="1" dirty="0">
                <a:solidFill>
                  <a:srgbClr val="031F2E"/>
                </a:solidFill>
                <a:latin typeface="+mn-lt"/>
                <a:cs typeface="+mn-cs"/>
              </a:rPr>
              <a:t>Fonte:  Valor Econômico</a:t>
            </a:r>
            <a:endParaRPr lang="pt-BR" sz="1100" b="1" dirty="0">
              <a:solidFill>
                <a:srgbClr val="031F2E"/>
              </a:solidFill>
              <a:latin typeface="+mn-lt"/>
              <a:cs typeface="Arial"/>
            </a:endParaRPr>
          </a:p>
        </p:txBody>
      </p:sp>
      <p:sp>
        <p:nvSpPr>
          <p:cNvPr id="24" name="Elipse 23"/>
          <p:cNvSpPr>
            <a:spLocks noChangeArrowheads="1"/>
          </p:cNvSpPr>
          <p:nvPr/>
        </p:nvSpPr>
        <p:spPr bwMode="auto">
          <a:xfrm>
            <a:off x="7927975" y="4402138"/>
            <a:ext cx="820738" cy="611187"/>
          </a:xfrm>
          <a:prstGeom prst="ellipse">
            <a:avLst/>
          </a:prstGeom>
          <a:noFill/>
          <a:ln w="60325" algn="ctr">
            <a:solidFill>
              <a:srgbClr val="C00000"/>
            </a:solidFill>
            <a:round/>
            <a:headEnd/>
            <a:tailEnd/>
          </a:ln>
        </p:spPr>
        <p:txBody>
          <a:bodyPr anchor="ctr"/>
          <a:lstStyle/>
          <a:p>
            <a:pPr algn="ctr">
              <a:defRPr/>
            </a:pPr>
            <a:endParaRPr lang="pt-BR">
              <a:solidFill>
                <a:schemeClr val="lt1"/>
              </a:solidFill>
              <a:latin typeface="+mn-lt"/>
              <a:cs typeface="+mn-cs"/>
            </a:endParaRPr>
          </a:p>
        </p:txBody>
      </p:sp>
      <p:sp>
        <p:nvSpPr>
          <p:cNvPr id="2" name="Elipse 23"/>
          <p:cNvSpPr>
            <a:spLocks noChangeArrowheads="1"/>
          </p:cNvSpPr>
          <p:nvPr/>
        </p:nvSpPr>
        <p:spPr bwMode="auto">
          <a:xfrm>
            <a:off x="6156325" y="4402138"/>
            <a:ext cx="820738" cy="611187"/>
          </a:xfrm>
          <a:prstGeom prst="ellipse">
            <a:avLst/>
          </a:prstGeom>
          <a:noFill/>
          <a:ln w="60325" algn="ctr">
            <a:solidFill>
              <a:srgbClr val="C00000"/>
            </a:solidFill>
            <a:round/>
            <a:headEnd/>
            <a:tailEnd/>
          </a:ln>
        </p:spPr>
        <p:txBody>
          <a:bodyPr anchor="ctr"/>
          <a:lstStyle/>
          <a:p>
            <a:pPr algn="ctr">
              <a:defRPr/>
            </a:pPr>
            <a:endParaRPr lang="pt-BR">
              <a:solidFill>
                <a:schemeClr val="lt1"/>
              </a:solidFill>
              <a:latin typeface="+mn-lt"/>
              <a:cs typeface="+mn-cs"/>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Conjuntura atual</a:t>
            </a:r>
            <a:endParaRPr lang="pt-B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9144000" cy="1143000"/>
          </a:xfrm>
        </p:spPr>
        <p:txBody>
          <a:bodyPr/>
          <a:lstStyle/>
          <a:p>
            <a:pPr lvl="1"/>
            <a:r>
              <a:rPr lang="pt-BR" sz="2800" b="1" i="1" dirty="0" smtClean="0">
                <a:solidFill>
                  <a:schemeClr val="bg1"/>
                </a:solidFill>
              </a:rPr>
              <a:t>PRODUÇÃO FÍSICA INDUSTRIAL BRASILEIRA  </a:t>
            </a:r>
            <a:br>
              <a:rPr lang="pt-BR" sz="2800" b="1" i="1" dirty="0" smtClean="0">
                <a:solidFill>
                  <a:schemeClr val="bg1"/>
                </a:solidFill>
              </a:rPr>
            </a:br>
            <a:r>
              <a:rPr lang="pt-BR" sz="2500" i="1" dirty="0" smtClean="0"/>
              <a:t>Acumulada no Período em % (Base: Mesmo período do ano anterior)</a:t>
            </a:r>
            <a:r>
              <a:rPr lang="pt-BR" sz="2500" dirty="0" smtClean="0"/>
              <a:t/>
            </a:r>
            <a:br>
              <a:rPr lang="pt-BR" sz="2500" dirty="0" smtClean="0"/>
            </a:br>
            <a:endParaRPr lang="pt-BR" sz="2500" dirty="0"/>
          </a:p>
        </p:txBody>
      </p:sp>
      <p:sp>
        <p:nvSpPr>
          <p:cNvPr id="5" name="CaixaDeTexto 4"/>
          <p:cNvSpPr txBox="1"/>
          <p:nvPr/>
        </p:nvSpPr>
        <p:spPr>
          <a:xfrm>
            <a:off x="0" y="6581001"/>
            <a:ext cx="2339752" cy="276999"/>
          </a:xfrm>
          <a:prstGeom prst="rect">
            <a:avLst/>
          </a:prstGeom>
          <a:noFill/>
        </p:spPr>
        <p:txBody>
          <a:bodyPr wrap="square" rtlCol="0">
            <a:spAutoFit/>
          </a:bodyPr>
          <a:lstStyle/>
          <a:p>
            <a:r>
              <a:rPr lang="pt-BR" sz="1200" dirty="0" smtClean="0"/>
              <a:t>Fonte: IBGE</a:t>
            </a:r>
            <a:endParaRPr lang="pt-BR" sz="1200" dirty="0"/>
          </a:p>
        </p:txBody>
      </p:sp>
      <p:sp>
        <p:nvSpPr>
          <p:cNvPr id="74753" name="AutoShape 1"/>
          <p:cNvSpPr>
            <a:spLocks noChangeArrowheads="1"/>
          </p:cNvSpPr>
          <p:nvPr/>
        </p:nvSpPr>
        <p:spPr bwMode="auto">
          <a:xfrm>
            <a:off x="323528" y="1196752"/>
            <a:ext cx="3024336" cy="1512168"/>
          </a:xfrm>
          <a:prstGeom prst="roundRect">
            <a:avLst>
              <a:gd name="adj" fmla="val 16667"/>
            </a:avLst>
          </a:prstGeom>
          <a:solidFill>
            <a:schemeClr val="bg1">
              <a:lumMod val="85000"/>
            </a:schemeClr>
          </a:solidFill>
          <a:ln w="31750">
            <a:solidFill>
              <a:srgbClr val="8064A2"/>
            </a:solidFill>
            <a:round/>
            <a:headEnd/>
            <a:tailEnd/>
          </a:ln>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lvl="0">
              <a:spcAft>
                <a:spcPts val="1000"/>
              </a:spcAft>
            </a:pPr>
            <a:r>
              <a:rPr lang="en-US" sz="1500" b="1" i="1" u="sng" dirty="0" smtClean="0">
                <a:solidFill>
                  <a:srgbClr val="5F497A"/>
                </a:solidFill>
                <a:latin typeface="Comic Sans MS" pitchFamily="66" charset="0"/>
              </a:rPr>
              <a:t>Dez</a:t>
            </a:r>
            <a:r>
              <a:rPr kumimoji="0" lang="en-US" sz="1500" b="1" i="1" u="sng" strike="noStrike" cap="none" normalizeH="0" baseline="0" dirty="0" smtClean="0">
                <a:ln>
                  <a:noFill/>
                </a:ln>
                <a:solidFill>
                  <a:srgbClr val="5F497A"/>
                </a:solidFill>
                <a:effectLst/>
                <a:latin typeface="Comic Sans MS" pitchFamily="66" charset="0"/>
              </a:rPr>
              <a:t>.11/</a:t>
            </a:r>
            <a:r>
              <a:rPr lang="en-US" sz="1500" b="1" i="1" u="sng" dirty="0" smtClean="0">
                <a:solidFill>
                  <a:srgbClr val="5F497A"/>
                </a:solidFill>
                <a:latin typeface="Comic Sans MS" pitchFamily="66" charset="0"/>
              </a:rPr>
              <a:t>Dez.</a:t>
            </a:r>
            <a:r>
              <a:rPr kumimoji="0" lang="en-US" sz="1500" b="1" i="1" u="sng" strike="noStrike" cap="none" normalizeH="0" baseline="0" dirty="0" smtClean="0">
                <a:ln>
                  <a:noFill/>
                </a:ln>
                <a:solidFill>
                  <a:srgbClr val="5F497A"/>
                </a:solidFill>
                <a:effectLst/>
                <a:latin typeface="Comic Sans MS" pitchFamily="66" charset="0"/>
              </a:rPr>
              <a:t>10</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500" b="0" i="0" u="none" strike="noStrike" cap="none" normalizeH="0" baseline="0" dirty="0" smtClean="0">
                <a:ln>
                  <a:noFill/>
                </a:ln>
                <a:solidFill>
                  <a:schemeClr val="tx1"/>
                </a:solidFill>
                <a:effectLst/>
                <a:latin typeface="Comic Sans MS" pitchFamily="66" charset="0"/>
              </a:rPr>
              <a:t>Ind. </a:t>
            </a:r>
            <a:r>
              <a:rPr kumimoji="0" lang="en-US" sz="1500" b="0" i="0" u="none" strike="noStrike" cap="none" normalizeH="0" baseline="0" dirty="0" err="1" smtClean="0">
                <a:ln>
                  <a:noFill/>
                </a:ln>
                <a:solidFill>
                  <a:schemeClr val="tx1"/>
                </a:solidFill>
                <a:effectLst/>
                <a:latin typeface="Comic Sans MS" pitchFamily="66" charset="0"/>
              </a:rPr>
              <a:t>Transformação</a:t>
            </a:r>
            <a:r>
              <a:rPr kumimoji="0" lang="en-US" sz="1500" b="0" i="0" u="none" strike="noStrike" cap="none" normalizeH="0" baseline="0" dirty="0" smtClean="0">
                <a:ln>
                  <a:noFill/>
                </a:ln>
                <a:solidFill>
                  <a:schemeClr val="tx1"/>
                </a:solidFill>
                <a:effectLst/>
                <a:latin typeface="Comic Sans MS" pitchFamily="66" charset="0"/>
              </a:rPr>
              <a:t>: </a:t>
            </a:r>
            <a:r>
              <a:rPr kumimoji="0" lang="en-US" sz="1500" b="1" i="0" u="none" strike="noStrike" cap="none" normalizeH="0" baseline="0" dirty="0" smtClean="0">
                <a:ln>
                  <a:noFill/>
                </a:ln>
                <a:solidFill>
                  <a:srgbClr val="FF0000"/>
                </a:solidFill>
                <a:effectLst/>
                <a:latin typeface="Comic Sans MS" pitchFamily="66" charset="0"/>
              </a:rPr>
              <a:t>-</a:t>
            </a:r>
            <a:r>
              <a:rPr lang="en-US" sz="1500" b="1" dirty="0" smtClean="0">
                <a:solidFill>
                  <a:srgbClr val="FF0000"/>
                </a:solidFill>
                <a:latin typeface="Comic Sans MS" pitchFamily="66" charset="0"/>
              </a:rPr>
              <a:t>1,38</a:t>
            </a:r>
            <a:r>
              <a:rPr kumimoji="0" lang="en-US" sz="1500" b="1" i="0" u="none" strike="noStrike" cap="none" normalizeH="0" baseline="0" dirty="0" smtClean="0">
                <a:ln>
                  <a:noFill/>
                </a:ln>
                <a:solidFill>
                  <a:srgbClr val="FF0000"/>
                </a:solidFill>
                <a:effectLst/>
                <a:latin typeface="Comic Sans MS" pitchFamily="66" charset="0"/>
              </a:rPr>
              <a:t>%</a:t>
            </a:r>
            <a:endParaRPr kumimoji="0" lang="en-US" sz="1500" b="0" i="0" u="none" strike="noStrike" cap="none" normalizeH="0" baseline="0" dirty="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500" b="0" i="0" u="none" strike="noStrike" cap="none" normalizeH="0" baseline="0" dirty="0" err="1" smtClean="0">
                <a:ln>
                  <a:noFill/>
                </a:ln>
                <a:solidFill>
                  <a:schemeClr val="tx1"/>
                </a:solidFill>
                <a:effectLst/>
                <a:latin typeface="Comic Sans MS" pitchFamily="66" charset="0"/>
              </a:rPr>
              <a:t>Têxtil</a:t>
            </a:r>
            <a:r>
              <a:rPr kumimoji="0" lang="en-US" sz="1500" b="0" i="0" u="none" strike="noStrike" cap="none" normalizeH="0" baseline="0" dirty="0" smtClean="0">
                <a:ln>
                  <a:noFill/>
                </a:ln>
                <a:solidFill>
                  <a:schemeClr val="tx1"/>
                </a:solidFill>
                <a:effectLst/>
                <a:latin typeface="Comic Sans MS" pitchFamily="66" charset="0"/>
              </a:rPr>
              <a:t>: </a:t>
            </a:r>
            <a:r>
              <a:rPr kumimoji="0" lang="en-US" sz="1500" b="1" i="0" u="none" strike="noStrike" cap="none" normalizeH="0" baseline="0" dirty="0" smtClean="0">
                <a:ln>
                  <a:noFill/>
                </a:ln>
                <a:solidFill>
                  <a:srgbClr val="FF0000"/>
                </a:solidFill>
                <a:effectLst/>
                <a:latin typeface="Comic Sans MS" pitchFamily="66" charset="0"/>
              </a:rPr>
              <a:t>-17,52%</a:t>
            </a:r>
            <a:endParaRPr kumimoji="0" lang="en-US" sz="1500" b="0" i="0" u="none" strike="noStrike" cap="none" normalizeH="0" baseline="0" dirty="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pt-BR" sz="1500" b="0" i="0" u="none" strike="noStrike" cap="none" normalizeH="0" baseline="0" dirty="0" smtClean="0">
                <a:ln>
                  <a:noFill/>
                </a:ln>
                <a:solidFill>
                  <a:schemeClr val="tx1"/>
                </a:solidFill>
                <a:effectLst/>
                <a:latin typeface="Comic Sans MS" pitchFamily="66" charset="0"/>
              </a:rPr>
              <a:t>Confecção: </a:t>
            </a:r>
            <a:r>
              <a:rPr kumimoji="0" lang="pt-BR" sz="1500" b="1" i="0" u="none" strike="noStrike" cap="none" normalizeH="0" baseline="0" dirty="0" smtClean="0">
                <a:ln>
                  <a:noFill/>
                </a:ln>
                <a:solidFill>
                  <a:srgbClr val="FF0000"/>
                </a:solidFill>
                <a:effectLst/>
                <a:latin typeface="Comic Sans MS" pitchFamily="66" charset="0"/>
              </a:rPr>
              <a:t>-</a:t>
            </a:r>
            <a:r>
              <a:rPr lang="pt-BR" sz="1500" b="1" dirty="0" smtClean="0">
                <a:solidFill>
                  <a:srgbClr val="FF0000"/>
                </a:solidFill>
                <a:latin typeface="Comic Sans MS" pitchFamily="66" charset="0"/>
              </a:rPr>
              <a:t>21,6</a:t>
            </a:r>
            <a:r>
              <a:rPr kumimoji="0" lang="pt-BR" sz="1500" b="1" i="0" u="none" strike="noStrike" cap="none" normalizeH="0" baseline="0" dirty="0" smtClean="0">
                <a:ln>
                  <a:noFill/>
                </a:ln>
                <a:solidFill>
                  <a:srgbClr val="FF0000"/>
                </a:solidFill>
                <a:effectLst/>
                <a:latin typeface="Comic Sans MS" pitchFamily="66" charset="0"/>
              </a:rPr>
              <a:t>%</a:t>
            </a:r>
            <a:endParaRPr kumimoji="0" lang="pt-BR" sz="1500" b="0" i="0" u="none" strike="noStrike" cap="none" normalizeH="0" baseline="0" dirty="0" smtClean="0">
              <a:ln>
                <a:noFill/>
              </a:ln>
              <a:solidFill>
                <a:schemeClr val="tx1"/>
              </a:solidFill>
              <a:effectLst/>
              <a:latin typeface="Arial" pitchFamily="34" charset="0"/>
            </a:endParaRPr>
          </a:p>
        </p:txBody>
      </p:sp>
      <p:graphicFrame>
        <p:nvGraphicFramePr>
          <p:cNvPr id="7" name="Gráfico 6"/>
          <p:cNvGraphicFramePr>
            <a:graphicFrameLocks noGrp="1"/>
          </p:cNvGraphicFramePr>
          <p:nvPr/>
        </p:nvGraphicFramePr>
        <p:xfrm>
          <a:off x="179512" y="1412776"/>
          <a:ext cx="8712968" cy="502291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88640"/>
            <a:ext cx="8229600" cy="576064"/>
          </a:xfrm>
        </p:spPr>
        <p:txBody>
          <a:bodyPr/>
          <a:lstStyle/>
          <a:p>
            <a:r>
              <a:rPr lang="pt-BR" sz="4300" dirty="0" smtClean="0">
                <a:solidFill>
                  <a:schemeClr val="bg1"/>
                </a:solidFill>
              </a:rPr>
              <a:t>Comércio Varejista</a:t>
            </a:r>
            <a:endParaRPr lang="pt-BR" sz="4300" dirty="0">
              <a:solidFill>
                <a:schemeClr val="bg1"/>
              </a:solidFill>
            </a:endParaRPr>
          </a:p>
        </p:txBody>
      </p:sp>
      <p:sp>
        <p:nvSpPr>
          <p:cNvPr id="8" name="CaixaDeTexto 7"/>
          <p:cNvSpPr txBox="1"/>
          <p:nvPr/>
        </p:nvSpPr>
        <p:spPr>
          <a:xfrm>
            <a:off x="0" y="6581001"/>
            <a:ext cx="2339752" cy="276999"/>
          </a:xfrm>
          <a:prstGeom prst="rect">
            <a:avLst/>
          </a:prstGeom>
          <a:noFill/>
        </p:spPr>
        <p:txBody>
          <a:bodyPr wrap="square" rtlCol="0">
            <a:spAutoFit/>
          </a:bodyPr>
          <a:lstStyle/>
          <a:p>
            <a:r>
              <a:rPr lang="pt-BR" sz="1200" dirty="0" smtClean="0"/>
              <a:t>Fonte: IBGE</a:t>
            </a:r>
            <a:endParaRPr lang="pt-BR" sz="1200" dirty="0"/>
          </a:p>
        </p:txBody>
      </p:sp>
      <p:sp>
        <p:nvSpPr>
          <p:cNvPr id="73729" name="Text Box 1"/>
          <p:cNvSpPr txBox="1">
            <a:spLocks noChangeArrowheads="1"/>
          </p:cNvSpPr>
          <p:nvPr/>
        </p:nvSpPr>
        <p:spPr bwMode="auto">
          <a:xfrm>
            <a:off x="251520" y="1556792"/>
            <a:ext cx="2664296" cy="1296144"/>
          </a:xfrm>
          <a:prstGeom prst="rect">
            <a:avLst/>
          </a:prstGeom>
          <a:solidFill>
            <a:schemeClr val="bg1">
              <a:lumMod val="85000"/>
            </a:schemeClr>
          </a:solid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BR" b="0" i="0" u="sng" strike="noStrike" cap="none" normalizeH="0" baseline="0" dirty="0" smtClean="0">
                <a:ln>
                  <a:noFill/>
                </a:ln>
                <a:solidFill>
                  <a:schemeClr val="tx2"/>
                </a:solidFill>
                <a:effectLst/>
                <a:latin typeface="Calibri" pitchFamily="34" charset="0"/>
              </a:rPr>
              <a:t> </a:t>
            </a:r>
            <a:r>
              <a:rPr lang="pt-BR" b="1" i="1" u="sng" dirty="0" smtClean="0">
                <a:solidFill>
                  <a:schemeClr val="tx2"/>
                </a:solidFill>
                <a:latin typeface="Calibri" pitchFamily="34" charset="0"/>
              </a:rPr>
              <a:t>Dez</a:t>
            </a:r>
            <a:r>
              <a:rPr kumimoji="0" lang="pt-BR" b="1" i="1" u="sng" strike="noStrike" cap="none" normalizeH="0" baseline="0" dirty="0" smtClean="0">
                <a:ln>
                  <a:noFill/>
                </a:ln>
                <a:solidFill>
                  <a:schemeClr val="tx2"/>
                </a:solidFill>
                <a:effectLst/>
                <a:latin typeface="Calibri" pitchFamily="34" charset="0"/>
              </a:rPr>
              <a:t>.11/Dez.10</a:t>
            </a:r>
          </a:p>
          <a:p>
            <a:pPr marL="0" marR="0" lvl="0" indent="0" algn="l" defTabSz="914400" rtl="0" eaLnBrk="1" fontAlgn="base" latinLnBrk="0" hangingPunct="1">
              <a:lnSpc>
                <a:spcPct val="100000"/>
              </a:lnSpc>
              <a:spcBef>
                <a:spcPct val="0"/>
              </a:spcBef>
              <a:spcAft>
                <a:spcPts val="1000"/>
              </a:spcAft>
              <a:buClrTx/>
              <a:buSzTx/>
              <a:buFontTx/>
              <a:buNone/>
              <a:tabLst/>
            </a:pPr>
            <a:r>
              <a:rPr kumimoji="0" lang="pt-BR" b="0" i="0" u="none" strike="noStrike" cap="none" normalizeH="0" baseline="0" dirty="0" smtClean="0">
                <a:ln>
                  <a:noFill/>
                </a:ln>
                <a:solidFill>
                  <a:schemeClr val="tx1"/>
                </a:solidFill>
                <a:effectLst/>
                <a:latin typeface="Calibri" pitchFamily="34" charset="0"/>
              </a:rPr>
              <a:t>Volume de Vendas: </a:t>
            </a:r>
            <a:r>
              <a:rPr lang="pt-BR" b="1" dirty="0" smtClean="0">
                <a:solidFill>
                  <a:schemeClr val="tx1"/>
                </a:solidFill>
                <a:latin typeface="Calibri" pitchFamily="34" charset="0"/>
              </a:rPr>
              <a:t>0,75</a:t>
            </a:r>
            <a:r>
              <a:rPr kumimoji="0" lang="pt-BR" b="1" i="0" u="none" strike="noStrike" cap="none" normalizeH="0" baseline="0" dirty="0" smtClean="0">
                <a:ln>
                  <a:noFill/>
                </a:ln>
                <a:solidFill>
                  <a:schemeClr val="tx1"/>
                </a:solidFill>
                <a:effectLst/>
                <a:latin typeface="Calibri" pitchFamily="34" charset="0"/>
              </a:rPr>
              <a:t>%</a:t>
            </a:r>
            <a:endParaRPr kumimoji="0" lang="pt-BR"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pt-BR" b="0" i="0" u="none" strike="noStrike" cap="none" normalizeH="0" baseline="0" dirty="0" smtClean="0">
                <a:ln>
                  <a:noFill/>
                </a:ln>
                <a:solidFill>
                  <a:schemeClr val="tx1"/>
                </a:solidFill>
                <a:effectLst/>
                <a:latin typeface="Calibri" pitchFamily="34" charset="0"/>
              </a:rPr>
              <a:t>Receita Nominal: </a:t>
            </a:r>
            <a:r>
              <a:rPr lang="pt-BR" b="1" dirty="0" smtClean="0">
                <a:solidFill>
                  <a:schemeClr val="tx1"/>
                </a:solidFill>
                <a:latin typeface="Calibri" pitchFamily="34" charset="0"/>
              </a:rPr>
              <a:t>8,96</a:t>
            </a:r>
            <a:r>
              <a:rPr kumimoji="0" lang="pt-BR" b="1" i="0" u="none" strike="noStrike" cap="none" normalizeH="0" baseline="0" dirty="0" smtClean="0">
                <a:ln>
                  <a:noFill/>
                </a:ln>
                <a:solidFill>
                  <a:schemeClr val="tx1"/>
                </a:solidFill>
                <a:effectLst/>
                <a:latin typeface="Calibri" pitchFamily="34" charset="0"/>
              </a:rPr>
              <a:t>%</a:t>
            </a:r>
            <a:endParaRPr kumimoji="0" lang="pt-BR" b="0" i="0" u="none" strike="noStrike" cap="none" normalizeH="0" baseline="0" dirty="0" smtClean="0">
              <a:ln>
                <a:noFill/>
              </a:ln>
              <a:solidFill>
                <a:schemeClr val="tx1"/>
              </a:solidFill>
              <a:effectLst/>
              <a:latin typeface="Arial" pitchFamily="34" charset="0"/>
            </a:endParaRPr>
          </a:p>
        </p:txBody>
      </p:sp>
      <p:graphicFrame>
        <p:nvGraphicFramePr>
          <p:cNvPr id="7" name="Gráfico 6"/>
          <p:cNvGraphicFramePr>
            <a:graphicFrameLocks noGrp="1"/>
          </p:cNvGraphicFramePr>
          <p:nvPr/>
        </p:nvGraphicFramePr>
        <p:xfrm>
          <a:off x="179512" y="908720"/>
          <a:ext cx="8784976" cy="552696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188640"/>
            <a:ext cx="8784976" cy="576064"/>
          </a:xfrm>
        </p:spPr>
        <p:txBody>
          <a:bodyPr anchor="ctr"/>
          <a:lstStyle/>
          <a:p>
            <a:r>
              <a:rPr lang="pt-BR" dirty="0" smtClean="0">
                <a:solidFill>
                  <a:schemeClr val="bg1"/>
                </a:solidFill>
              </a:rPr>
              <a:t>SALDO DE EMPREGOS</a:t>
            </a:r>
            <a:r>
              <a:rPr lang="pt-BR" sz="2400" dirty="0" smtClean="0"/>
              <a:t>: ADMISSÕES – DEMISSÕES</a:t>
            </a:r>
            <a:endParaRPr lang="pt-BR" sz="2300" dirty="0"/>
          </a:p>
        </p:txBody>
      </p:sp>
      <p:sp>
        <p:nvSpPr>
          <p:cNvPr id="8" name="CaixaDeTexto 7"/>
          <p:cNvSpPr txBox="1"/>
          <p:nvPr/>
        </p:nvSpPr>
        <p:spPr>
          <a:xfrm>
            <a:off x="0" y="6611779"/>
            <a:ext cx="4104456" cy="246221"/>
          </a:xfrm>
          <a:prstGeom prst="rect">
            <a:avLst/>
          </a:prstGeom>
          <a:noFill/>
        </p:spPr>
        <p:txBody>
          <a:bodyPr wrap="square" rtlCol="0">
            <a:spAutoFit/>
          </a:bodyPr>
          <a:lstStyle/>
          <a:p>
            <a:r>
              <a:rPr lang="pt-BR" sz="1000" dirty="0" smtClean="0"/>
              <a:t>Fonte: MTE-CAGED</a:t>
            </a:r>
          </a:p>
        </p:txBody>
      </p:sp>
      <p:sp>
        <p:nvSpPr>
          <p:cNvPr id="7" name="Retângulo com Canto Diagonal Aparado 6"/>
          <p:cNvSpPr/>
          <p:nvPr/>
        </p:nvSpPr>
        <p:spPr>
          <a:xfrm>
            <a:off x="3059832" y="5373216"/>
            <a:ext cx="2880320" cy="864096"/>
          </a:xfrm>
          <a:prstGeom prst="snip2DiagRect">
            <a:avLst/>
          </a:prstGeom>
          <a:effectLst>
            <a:outerShdw blurRad="40000" dist="20000" dir="5400000" rotWithShape="0">
              <a:srgbClr val="000000">
                <a:alpha val="38000"/>
              </a:srgbClr>
            </a:outerShdw>
            <a:reflection blurRad="6350" stA="52000" endA="300" endPos="35000" dir="5400000" sy="-100000" algn="bl" rotWithShape="0"/>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graphicFrame>
        <p:nvGraphicFramePr>
          <p:cNvPr id="12" name="Tabela 11"/>
          <p:cNvGraphicFramePr>
            <a:graphicFrameLocks noGrp="1"/>
          </p:cNvGraphicFramePr>
          <p:nvPr/>
        </p:nvGraphicFramePr>
        <p:xfrm>
          <a:off x="179512" y="1772816"/>
          <a:ext cx="8785103" cy="2755899"/>
        </p:xfrm>
        <a:graphic>
          <a:graphicData uri="http://schemas.openxmlformats.org/drawingml/2006/table">
            <a:tbl>
              <a:tblPr/>
              <a:tblGrid>
                <a:gridCol w="1872209"/>
                <a:gridCol w="1080120"/>
                <a:gridCol w="1080120"/>
                <a:gridCol w="1080120"/>
                <a:gridCol w="1296144"/>
                <a:gridCol w="1121301"/>
                <a:gridCol w="1255089"/>
              </a:tblGrid>
              <a:tr h="935927">
                <a:tc>
                  <a:txBody>
                    <a:bodyPr/>
                    <a:lstStyle/>
                    <a:p>
                      <a:pPr algn="ctr">
                        <a:spcAft>
                          <a:spcPts val="0"/>
                        </a:spcAft>
                      </a:pPr>
                      <a:r>
                        <a:rPr lang="pt-BR" sz="1600" b="1" dirty="0" smtClean="0">
                          <a:latin typeface="Arial"/>
                          <a:ea typeface="Batang"/>
                          <a:cs typeface="Times New Roman"/>
                        </a:rPr>
                        <a:t>BRASIL</a:t>
                      </a:r>
                      <a:endParaRPr lang="pt-BR" sz="1600" dirty="0">
                        <a:latin typeface="Times New Roman"/>
                        <a:ea typeface="Batang"/>
                        <a:cs typeface="Times New Roman"/>
                      </a:endParaRPr>
                    </a:p>
                  </a:txBody>
                  <a:tcPr marL="60095" marR="6009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spcAft>
                          <a:spcPts val="0"/>
                        </a:spcAft>
                      </a:pPr>
                      <a:r>
                        <a:rPr lang="pt-BR" sz="1600" b="1" dirty="0">
                          <a:latin typeface="Arial"/>
                          <a:ea typeface="Batang"/>
                          <a:cs typeface="Times New Roman"/>
                        </a:rPr>
                        <a:t>2008</a:t>
                      </a:r>
                      <a:endParaRPr lang="pt-BR" sz="1600" dirty="0">
                        <a:latin typeface="Times New Roman"/>
                        <a:ea typeface="Batang"/>
                        <a:cs typeface="Times New Roman"/>
                      </a:endParaRPr>
                    </a:p>
                  </a:txBody>
                  <a:tcPr marL="60095" marR="6009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spcAft>
                          <a:spcPts val="0"/>
                        </a:spcAft>
                      </a:pPr>
                      <a:r>
                        <a:rPr lang="pt-BR" sz="1600" b="1" dirty="0">
                          <a:latin typeface="Arial"/>
                          <a:ea typeface="Batang"/>
                          <a:cs typeface="Times New Roman"/>
                        </a:rPr>
                        <a:t>2009</a:t>
                      </a:r>
                      <a:endParaRPr lang="pt-BR" sz="1600" dirty="0">
                        <a:latin typeface="Times New Roman"/>
                        <a:ea typeface="Batang"/>
                        <a:cs typeface="Times New Roman"/>
                      </a:endParaRPr>
                    </a:p>
                  </a:txBody>
                  <a:tcPr marL="60095" marR="6009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spcAft>
                          <a:spcPts val="0"/>
                        </a:spcAft>
                      </a:pPr>
                      <a:r>
                        <a:rPr lang="pt-BR" sz="1600" b="1" dirty="0">
                          <a:latin typeface="Arial"/>
                          <a:ea typeface="Batang"/>
                          <a:cs typeface="Times New Roman"/>
                        </a:rPr>
                        <a:t>2010</a:t>
                      </a:r>
                      <a:endParaRPr lang="pt-BR" sz="1600" dirty="0">
                        <a:latin typeface="Times New Roman"/>
                        <a:ea typeface="Batang"/>
                        <a:cs typeface="Times New Roman"/>
                      </a:endParaRPr>
                    </a:p>
                  </a:txBody>
                  <a:tcPr marL="60095" marR="6009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spcAft>
                          <a:spcPts val="0"/>
                        </a:spcAft>
                      </a:pPr>
                      <a:r>
                        <a:rPr lang="pt-BR" sz="1600" b="1" dirty="0" smtClean="0">
                          <a:latin typeface="Arial"/>
                          <a:ea typeface="Batang"/>
                          <a:cs typeface="Times New Roman"/>
                        </a:rPr>
                        <a:t>2011</a:t>
                      </a:r>
                      <a:endParaRPr lang="pt-BR" sz="1600" dirty="0">
                        <a:latin typeface="Times New Roman"/>
                        <a:ea typeface="Batang"/>
                        <a:cs typeface="Times New Roman"/>
                      </a:endParaRPr>
                    </a:p>
                  </a:txBody>
                  <a:tcPr marL="60095" marR="6009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t-BR" sz="1600" b="1" dirty="0" smtClean="0">
                        <a:latin typeface="Arial"/>
                        <a:ea typeface="Batang"/>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pt-BR" sz="1600" b="1" dirty="0" smtClean="0">
                          <a:latin typeface="Arial"/>
                          <a:ea typeface="Batang"/>
                          <a:cs typeface="Times New Roman"/>
                        </a:rPr>
                        <a:t>Jan 2011</a:t>
                      </a:r>
                      <a:endParaRPr lang="pt-BR" sz="1600" dirty="0" smtClean="0">
                        <a:latin typeface="Times New Roman"/>
                        <a:ea typeface="Batang"/>
                        <a:cs typeface="Times New Roman"/>
                      </a:endParaRPr>
                    </a:p>
                    <a:p>
                      <a:pPr algn="ctr">
                        <a:spcAft>
                          <a:spcPts val="0"/>
                        </a:spcAft>
                      </a:pPr>
                      <a:endParaRPr lang="pt-BR" sz="1600" dirty="0">
                        <a:latin typeface="Times New Roman"/>
                        <a:ea typeface="Batang"/>
                        <a:cs typeface="Times New Roman"/>
                      </a:endParaRPr>
                    </a:p>
                  </a:txBody>
                  <a:tcPr marL="60095" marR="6009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spcAft>
                          <a:spcPts val="0"/>
                        </a:spcAft>
                      </a:pPr>
                      <a:r>
                        <a:rPr lang="pt-BR" sz="1600" b="1" dirty="0" smtClean="0">
                          <a:latin typeface="Arial"/>
                          <a:ea typeface="Batang"/>
                          <a:cs typeface="Times New Roman"/>
                        </a:rPr>
                        <a:t>Jan 2012</a:t>
                      </a:r>
                      <a:endParaRPr lang="pt-BR" sz="1600" dirty="0">
                        <a:latin typeface="Times New Roman"/>
                        <a:ea typeface="Batang"/>
                        <a:cs typeface="Times New Roman"/>
                      </a:endParaRPr>
                    </a:p>
                  </a:txBody>
                  <a:tcPr marL="60095" marR="6009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1079916">
                <a:tc>
                  <a:txBody>
                    <a:bodyPr/>
                    <a:lstStyle/>
                    <a:p>
                      <a:pPr algn="ctr">
                        <a:spcAft>
                          <a:spcPts val="0"/>
                        </a:spcAft>
                      </a:pPr>
                      <a:r>
                        <a:rPr lang="pt-BR" sz="1600" b="1" i="1" dirty="0" smtClean="0">
                          <a:latin typeface="Arial"/>
                          <a:ea typeface="Batang"/>
                          <a:cs typeface="Times New Roman"/>
                        </a:rPr>
                        <a:t>Ind. de Transformação</a:t>
                      </a:r>
                      <a:endParaRPr lang="pt-BR" sz="1600" dirty="0">
                        <a:latin typeface="Times New Roman"/>
                        <a:ea typeface="Batang"/>
                        <a:cs typeface="Times New Roman"/>
                      </a:endParaRPr>
                    </a:p>
                  </a:txBody>
                  <a:tcPr marL="60095" marR="6009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pt-BR" sz="1700" dirty="0">
                          <a:latin typeface="Arial"/>
                          <a:ea typeface="Batang"/>
                          <a:cs typeface="Times New Roman"/>
                        </a:rPr>
                        <a:t>178.675</a:t>
                      </a:r>
                      <a:endParaRPr lang="pt-BR" sz="1700" dirty="0">
                        <a:latin typeface="Times New Roman"/>
                        <a:ea typeface="Batang"/>
                        <a:cs typeface="Times New Roman"/>
                      </a:endParaRPr>
                    </a:p>
                  </a:txBody>
                  <a:tcPr marL="60095" marR="6009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pt-BR" sz="1700" dirty="0">
                          <a:latin typeface="Arial"/>
                          <a:ea typeface="Batang"/>
                          <a:cs typeface="Times New Roman"/>
                        </a:rPr>
                        <a:t>10.885</a:t>
                      </a:r>
                      <a:endParaRPr lang="pt-BR" sz="1700" dirty="0">
                        <a:latin typeface="Times New Roman"/>
                        <a:ea typeface="Batang"/>
                        <a:cs typeface="Times New Roman"/>
                      </a:endParaRPr>
                    </a:p>
                  </a:txBody>
                  <a:tcPr marL="60095" marR="6009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pt-BR" sz="1700" dirty="0">
                          <a:latin typeface="Arial"/>
                          <a:ea typeface="Batang"/>
                          <a:cs typeface="Times New Roman"/>
                        </a:rPr>
                        <a:t>536.073</a:t>
                      </a:r>
                      <a:endParaRPr lang="pt-BR" sz="1700" dirty="0">
                        <a:latin typeface="Times New Roman"/>
                        <a:ea typeface="Batang"/>
                        <a:cs typeface="Times New Roman"/>
                      </a:endParaRPr>
                    </a:p>
                  </a:txBody>
                  <a:tcPr marL="60095" marR="6009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pt-BR" sz="1700" dirty="0">
                          <a:latin typeface="Arial"/>
                          <a:ea typeface="Batang"/>
                          <a:cs typeface="Times New Roman"/>
                        </a:rPr>
                        <a:t>218.138</a:t>
                      </a:r>
                      <a:endParaRPr lang="pt-BR" sz="1700" dirty="0">
                        <a:latin typeface="Times New Roman"/>
                        <a:ea typeface="Batang"/>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pt-BR" sz="1700" dirty="0">
                          <a:solidFill>
                            <a:srgbClr val="000000"/>
                          </a:solidFill>
                          <a:latin typeface="Arial"/>
                          <a:ea typeface="Batang"/>
                          <a:cs typeface="Times New Roman"/>
                        </a:rPr>
                        <a:t>53.207</a:t>
                      </a:r>
                      <a:endParaRPr lang="pt-BR" sz="1700" dirty="0">
                        <a:latin typeface="Times New Roman"/>
                        <a:ea typeface="Batang"/>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pt-BR" sz="1700" dirty="0">
                          <a:solidFill>
                            <a:srgbClr val="000000"/>
                          </a:solidFill>
                          <a:latin typeface="Arial"/>
                          <a:ea typeface="Batang"/>
                          <a:cs typeface="Times New Roman"/>
                        </a:rPr>
                        <a:t>37.462</a:t>
                      </a:r>
                      <a:endParaRPr lang="pt-BR" sz="1700" dirty="0">
                        <a:latin typeface="Times New Roman"/>
                        <a:ea typeface="Batang"/>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740056">
                <a:tc>
                  <a:txBody>
                    <a:bodyPr/>
                    <a:lstStyle/>
                    <a:p>
                      <a:pPr algn="ctr">
                        <a:spcAft>
                          <a:spcPts val="0"/>
                        </a:spcAft>
                      </a:pPr>
                      <a:r>
                        <a:rPr lang="pt-BR" sz="1600" b="1" i="1" dirty="0" smtClean="0">
                          <a:latin typeface="Arial"/>
                          <a:ea typeface="Batang"/>
                          <a:cs typeface="Times New Roman"/>
                        </a:rPr>
                        <a:t>Têxtil e confecção</a:t>
                      </a:r>
                      <a:endParaRPr lang="pt-BR" sz="1600" dirty="0">
                        <a:latin typeface="Times New Roman"/>
                        <a:ea typeface="Batang"/>
                        <a:cs typeface="Times New Roman"/>
                      </a:endParaRPr>
                    </a:p>
                  </a:txBody>
                  <a:tcPr marL="60095" marR="6009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pt-BR" sz="1700">
                          <a:latin typeface="Arial"/>
                          <a:ea typeface="Batang"/>
                          <a:cs typeface="Times New Roman"/>
                        </a:rPr>
                        <a:t>22.009</a:t>
                      </a:r>
                      <a:endParaRPr lang="pt-BR" sz="1700">
                        <a:latin typeface="Times New Roman"/>
                        <a:ea typeface="Batang"/>
                        <a:cs typeface="Times New Roman"/>
                      </a:endParaRPr>
                    </a:p>
                  </a:txBody>
                  <a:tcPr marL="60095" marR="6009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pt-BR" sz="1700">
                          <a:latin typeface="Arial"/>
                          <a:ea typeface="Batang"/>
                          <a:cs typeface="Times New Roman"/>
                        </a:rPr>
                        <a:t>11.844</a:t>
                      </a:r>
                      <a:endParaRPr lang="pt-BR" sz="1700">
                        <a:latin typeface="Times New Roman"/>
                        <a:ea typeface="Batang"/>
                        <a:cs typeface="Times New Roman"/>
                      </a:endParaRPr>
                    </a:p>
                  </a:txBody>
                  <a:tcPr marL="60095" marR="6009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pt-BR" sz="1700">
                          <a:latin typeface="Arial"/>
                          <a:ea typeface="Batang"/>
                          <a:cs typeface="Times New Roman"/>
                        </a:rPr>
                        <a:t>63.261</a:t>
                      </a:r>
                      <a:endParaRPr lang="pt-BR" sz="1700">
                        <a:latin typeface="Times New Roman"/>
                        <a:ea typeface="Batang"/>
                        <a:cs typeface="Times New Roman"/>
                      </a:endParaRPr>
                    </a:p>
                  </a:txBody>
                  <a:tcPr marL="60095" marR="6009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pt-BR" sz="1700" dirty="0">
                          <a:solidFill>
                            <a:srgbClr val="C00000"/>
                          </a:solidFill>
                          <a:latin typeface="Arial"/>
                          <a:ea typeface="Batang"/>
                          <a:cs typeface="Times New Roman"/>
                        </a:rPr>
                        <a:t>-12.105</a:t>
                      </a:r>
                      <a:endParaRPr lang="pt-BR" sz="1700" dirty="0">
                        <a:latin typeface="Times New Roman"/>
                        <a:ea typeface="Batang"/>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pt-BR" sz="1700" dirty="0">
                          <a:solidFill>
                            <a:srgbClr val="000000"/>
                          </a:solidFill>
                          <a:latin typeface="Arial"/>
                          <a:ea typeface="Batang"/>
                          <a:cs typeface="Times New Roman"/>
                        </a:rPr>
                        <a:t>6.008</a:t>
                      </a:r>
                      <a:endParaRPr lang="pt-BR" sz="1700" dirty="0">
                        <a:latin typeface="Times New Roman"/>
                        <a:ea typeface="Batang"/>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pt-BR" sz="1700" dirty="0">
                          <a:solidFill>
                            <a:srgbClr val="000000"/>
                          </a:solidFill>
                          <a:latin typeface="Arial"/>
                          <a:ea typeface="Batang"/>
                          <a:cs typeface="Times New Roman"/>
                        </a:rPr>
                        <a:t>2.148</a:t>
                      </a:r>
                      <a:endParaRPr lang="pt-BR" sz="1700" dirty="0">
                        <a:latin typeface="Times New Roman"/>
                        <a:ea typeface="Batang"/>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13" name="CaixaDeTexto 8"/>
          <p:cNvSpPr txBox="1">
            <a:spLocks noChangeArrowheads="1"/>
          </p:cNvSpPr>
          <p:nvPr/>
        </p:nvSpPr>
        <p:spPr bwMode="auto">
          <a:xfrm>
            <a:off x="3059832" y="5445224"/>
            <a:ext cx="309721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b="1" dirty="0" smtClean="0"/>
              <a:t>Fev.10 a Jan.11 </a:t>
            </a:r>
            <a:r>
              <a:rPr lang="pt-BR" dirty="0" smtClean="0">
                <a:latin typeface="Calibri" pitchFamily="34" charset="0"/>
              </a:rPr>
              <a:t>: </a:t>
            </a:r>
            <a:r>
              <a:rPr lang="pt-BR" b="1" dirty="0" smtClean="0"/>
              <a:t>53.076</a:t>
            </a:r>
            <a:endParaRPr lang="pt-BR" b="1" dirty="0">
              <a:latin typeface="Calibri" pitchFamily="34" charset="0"/>
            </a:endParaRPr>
          </a:p>
          <a:p>
            <a:pPr eaLnBrk="1" hangingPunct="1"/>
            <a:r>
              <a:rPr lang="pt-BR" b="1" dirty="0" smtClean="0"/>
              <a:t>Fev.11 a Jan.12 </a:t>
            </a:r>
            <a:r>
              <a:rPr lang="pt-BR" dirty="0" smtClean="0">
                <a:latin typeface="Calibri" pitchFamily="34" charset="0"/>
              </a:rPr>
              <a:t>: </a:t>
            </a:r>
            <a:r>
              <a:rPr lang="pt-BR" b="1" dirty="0" smtClean="0">
                <a:solidFill>
                  <a:srgbClr val="FF0000"/>
                </a:solidFill>
              </a:rPr>
              <a:t>-13.925</a:t>
            </a:r>
            <a:endParaRPr lang="pt-BR" b="1" dirty="0">
              <a:solidFill>
                <a:srgbClr val="FF0000"/>
              </a:solidFill>
              <a:latin typeface="Calibri" pitchFamily="34" charset="0"/>
            </a:endParaRPr>
          </a:p>
        </p:txBody>
      </p:sp>
    </p:spTree>
    <p:extLst>
      <p:ext uri="{BB962C8B-B14F-4D97-AF65-F5344CB8AC3E}">
        <p14:creationId xmlns:p14="http://schemas.microsoft.com/office/powerpoint/2010/main" xmlns="" val="2950618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txBox="1">
            <a:spLocks/>
          </p:cNvSpPr>
          <p:nvPr/>
        </p:nvSpPr>
        <p:spPr>
          <a:xfrm>
            <a:off x="0" y="0"/>
            <a:ext cx="9144000" cy="936625"/>
          </a:xfrm>
          <a:prstGeom prst="rect">
            <a:avLst/>
          </a:prstGeom>
          <a:noFill/>
          <a:effectLst/>
        </p:spPr>
        <p:txBody>
          <a:bodyPr lIns="72000" rIns="72000" anchor="ctr"/>
          <a:lstStyle/>
          <a:p>
            <a:pPr algn="ctr" eaLnBrk="0" hangingPunct="0">
              <a:defRPr/>
            </a:pPr>
            <a:r>
              <a:rPr lang="pt-BR" sz="2000" b="1" dirty="0">
                <a:solidFill>
                  <a:schemeClr val="bg1"/>
                </a:solidFill>
                <a:latin typeface="+mn-lt"/>
              </a:rPr>
              <a:t>BALANÇA COMERCIAL BRASILEIRA DO SETOR TÊXTIL E DE CONFECÇÃO</a:t>
            </a:r>
          </a:p>
          <a:p>
            <a:pPr algn="ctr" eaLnBrk="0" hangingPunct="0">
              <a:defRPr/>
            </a:pPr>
            <a:r>
              <a:rPr lang="pt-BR" sz="1400" b="1" dirty="0">
                <a:solidFill>
                  <a:schemeClr val="bg1"/>
                </a:solidFill>
                <a:latin typeface="+mn-lt"/>
                <a:ea typeface="+mj-ea"/>
                <a:cs typeface="+mj-cs"/>
              </a:rPr>
              <a:t>(EXCLUÍDOS VALORES DE FIBRAS DE ALGODÃO)</a:t>
            </a:r>
          </a:p>
        </p:txBody>
      </p:sp>
      <p:sp>
        <p:nvSpPr>
          <p:cNvPr id="6" name="CaixaDeTexto 5"/>
          <p:cNvSpPr txBox="1"/>
          <p:nvPr/>
        </p:nvSpPr>
        <p:spPr>
          <a:xfrm>
            <a:off x="0" y="6596062"/>
            <a:ext cx="5000625" cy="261938"/>
          </a:xfrm>
          <a:prstGeom prst="rect">
            <a:avLst/>
          </a:prstGeom>
          <a:noFill/>
        </p:spPr>
        <p:txBody>
          <a:bodyPr>
            <a:spAutoFit/>
          </a:bodyPr>
          <a:lstStyle/>
          <a:p>
            <a:pPr>
              <a:defRPr/>
            </a:pPr>
            <a:r>
              <a:rPr lang="pt-BR" sz="1100" b="1" dirty="0">
                <a:latin typeface="+mn-lt"/>
              </a:rPr>
              <a:t>Fonte: MDIC/ALICEWEB</a:t>
            </a:r>
          </a:p>
        </p:txBody>
      </p:sp>
      <p:sp>
        <p:nvSpPr>
          <p:cNvPr id="8" name="CaixaDeTexto 7"/>
          <p:cNvSpPr txBox="1"/>
          <p:nvPr/>
        </p:nvSpPr>
        <p:spPr>
          <a:xfrm>
            <a:off x="3563888" y="1340768"/>
            <a:ext cx="1785937" cy="307975"/>
          </a:xfrm>
          <a:prstGeom prst="rect">
            <a:avLst/>
          </a:prstGeom>
          <a:noFill/>
        </p:spPr>
        <p:txBody>
          <a:bodyPr>
            <a:spAutoFit/>
          </a:bodyPr>
          <a:lstStyle/>
          <a:p>
            <a:pPr algn="ctr">
              <a:defRPr/>
            </a:pPr>
            <a:r>
              <a:rPr lang="pt-BR" sz="1400" b="1" i="1" dirty="0">
                <a:latin typeface="+mn-lt"/>
              </a:rPr>
              <a:t>Milhões de US$</a:t>
            </a:r>
          </a:p>
        </p:txBody>
      </p:sp>
      <p:sp>
        <p:nvSpPr>
          <p:cNvPr id="10" name="Elipse 9"/>
          <p:cNvSpPr>
            <a:spLocks noChangeArrowheads="1"/>
          </p:cNvSpPr>
          <p:nvPr/>
        </p:nvSpPr>
        <p:spPr bwMode="auto">
          <a:xfrm>
            <a:off x="7092280" y="5013176"/>
            <a:ext cx="1180778" cy="648072"/>
          </a:xfrm>
          <a:prstGeom prst="ellipse">
            <a:avLst/>
          </a:prstGeom>
          <a:noFill/>
          <a:ln w="60325" algn="ctr">
            <a:solidFill>
              <a:srgbClr val="C00000"/>
            </a:solidFill>
            <a:round/>
            <a:headEnd/>
            <a:tailEnd/>
          </a:ln>
        </p:spPr>
        <p:txBody>
          <a:bodyPr anchor="ctr"/>
          <a:lstStyle/>
          <a:p>
            <a:pPr algn="ctr">
              <a:defRPr/>
            </a:pPr>
            <a:endParaRPr lang="pt-BR">
              <a:solidFill>
                <a:schemeClr val="lt1"/>
              </a:solidFill>
              <a:latin typeface="+mn-lt"/>
            </a:endParaRPr>
          </a:p>
        </p:txBody>
      </p:sp>
      <p:graphicFrame>
        <p:nvGraphicFramePr>
          <p:cNvPr id="168963" name="Object 3"/>
          <p:cNvGraphicFramePr>
            <a:graphicFrameLocks noChangeAspect="1"/>
          </p:cNvGraphicFramePr>
          <p:nvPr/>
        </p:nvGraphicFramePr>
        <p:xfrm>
          <a:off x="395536" y="1196752"/>
          <a:ext cx="8216900" cy="4852640"/>
        </p:xfrm>
        <a:graphic>
          <a:graphicData uri="http://schemas.openxmlformats.org/presentationml/2006/ole">
            <p:oleObj spid="_x0000_s19458" name="Planilha" r:id="rId4" imgW="8601120" imgH="6124485" progId="Excel.Sheet.8">
              <p:embed/>
            </p:oleObj>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smtClean="0"/>
              <a:t>ESTIMATIVAS PARA 2012</a:t>
            </a:r>
            <a:endParaRPr lang="pt-BR" dirty="0"/>
          </a:p>
        </p:txBody>
      </p:sp>
      <p:pic>
        <p:nvPicPr>
          <p:cNvPr id="6" name="Imagem 8" descr="brasil.png"/>
          <p:cNvPicPr>
            <a:picLocks noChangeAspect="1"/>
          </p:cNvPicPr>
          <p:nvPr/>
        </p:nvPicPr>
        <p:blipFill>
          <a:blip r:embed="rId2" cstate="print"/>
          <a:srcRect/>
          <a:stretch>
            <a:fillRect/>
          </a:stretch>
        </p:blipFill>
        <p:spPr bwMode="auto">
          <a:xfrm>
            <a:off x="179512" y="1412776"/>
            <a:ext cx="4446588" cy="4967287"/>
          </a:xfrm>
          <a:prstGeom prst="rect">
            <a:avLst/>
          </a:prstGeom>
          <a:noFill/>
          <a:ln w="9525">
            <a:noFill/>
            <a:miter lim="800000"/>
            <a:headEnd/>
            <a:tailEnd/>
          </a:ln>
        </p:spPr>
      </p:pic>
      <p:sp>
        <p:nvSpPr>
          <p:cNvPr id="8" name="CaixaDeTexto 6"/>
          <p:cNvSpPr txBox="1">
            <a:spLocks noChangeArrowheads="1"/>
          </p:cNvSpPr>
          <p:nvPr/>
        </p:nvSpPr>
        <p:spPr bwMode="auto">
          <a:xfrm>
            <a:off x="0" y="6550223"/>
            <a:ext cx="1765375" cy="307777"/>
          </a:xfrm>
          <a:prstGeom prst="rect">
            <a:avLst/>
          </a:prstGeom>
          <a:noFill/>
          <a:ln w="9525">
            <a:noFill/>
            <a:miter lim="800000"/>
            <a:headEnd/>
            <a:tailEnd/>
          </a:ln>
        </p:spPr>
        <p:txBody>
          <a:bodyPr wrap="square">
            <a:spAutoFit/>
          </a:bodyPr>
          <a:lstStyle/>
          <a:p>
            <a:r>
              <a:rPr lang="pt-BR" sz="1400" b="1" dirty="0" smtClean="0">
                <a:latin typeface="Calibri" pitchFamily="34" charset="0"/>
              </a:rPr>
              <a:t>Fonte: </a:t>
            </a:r>
            <a:r>
              <a:rPr lang="pt-BR" sz="1400" b="1" dirty="0" err="1" smtClean="0">
                <a:latin typeface="Calibri" pitchFamily="34" charset="0"/>
              </a:rPr>
              <a:t>Focus</a:t>
            </a:r>
            <a:r>
              <a:rPr lang="pt-BR" sz="1400" b="1" dirty="0" smtClean="0">
                <a:latin typeface="Calibri" pitchFamily="34" charset="0"/>
              </a:rPr>
              <a:t> / </a:t>
            </a:r>
            <a:r>
              <a:rPr lang="pt-BR" sz="1400" b="1" dirty="0" err="1" smtClean="0">
                <a:latin typeface="Calibri" pitchFamily="34" charset="0"/>
              </a:rPr>
              <a:t>Bacen</a:t>
            </a:r>
            <a:endParaRPr lang="pt-BR" sz="1400" b="1" dirty="0">
              <a:latin typeface="Calibri" pitchFamily="34" charset="0"/>
            </a:endParaRPr>
          </a:p>
        </p:txBody>
      </p:sp>
      <p:sp>
        <p:nvSpPr>
          <p:cNvPr id="26" name="Espaço Reservado para Conteúdo 5"/>
          <p:cNvSpPr txBox="1">
            <a:spLocks/>
          </p:cNvSpPr>
          <p:nvPr/>
        </p:nvSpPr>
        <p:spPr bwMode="auto">
          <a:xfrm>
            <a:off x="4860032" y="1196752"/>
            <a:ext cx="4038600" cy="369888"/>
          </a:xfrm>
          <a:prstGeom prst="rect">
            <a:avLst/>
          </a:prstGeom>
          <a:noFill/>
          <a:ln w="9525">
            <a:noFill/>
            <a:miter lim="800000"/>
            <a:headEnd/>
            <a:tailEnd/>
          </a:ln>
        </p:spPr>
        <p:txBody>
          <a:bodyPr/>
          <a:lstStyle/>
          <a:p>
            <a:pPr marL="273050" indent="-273050">
              <a:spcBef>
                <a:spcPct val="20000"/>
              </a:spcBef>
              <a:buFont typeface="Arial" pitchFamily="34" charset="0"/>
              <a:buNone/>
            </a:pPr>
            <a:r>
              <a:rPr lang="pt-BR" b="1" dirty="0">
                <a:latin typeface="Calibri" pitchFamily="34" charset="0"/>
              </a:rPr>
              <a:t>Com base nisso, estimamos para </a:t>
            </a:r>
            <a:r>
              <a:rPr lang="pt-BR" b="1" dirty="0" smtClean="0">
                <a:latin typeface="Calibri" pitchFamily="34" charset="0"/>
              </a:rPr>
              <a:t>2012:</a:t>
            </a:r>
            <a:endParaRPr lang="pt-BR" b="1" dirty="0">
              <a:latin typeface="Calibri" pitchFamily="34" charset="0"/>
            </a:endParaRPr>
          </a:p>
        </p:txBody>
      </p:sp>
      <p:sp>
        <p:nvSpPr>
          <p:cNvPr id="28" name="Text Box 25"/>
          <p:cNvSpPr txBox="1">
            <a:spLocks noChangeArrowheads="1"/>
          </p:cNvSpPr>
          <p:nvPr/>
        </p:nvSpPr>
        <p:spPr bwMode="auto">
          <a:xfrm>
            <a:off x="1043608" y="2708920"/>
            <a:ext cx="3527425" cy="1323439"/>
          </a:xfrm>
          <a:prstGeom prst="rect">
            <a:avLst/>
          </a:prstGeom>
          <a:noFill/>
          <a:ln w="9525">
            <a:noFill/>
            <a:miter lim="800000"/>
            <a:headEnd/>
            <a:tailEnd/>
          </a:ln>
        </p:spPr>
        <p:txBody>
          <a:bodyPr>
            <a:spAutoFit/>
          </a:bodyPr>
          <a:lstStyle/>
          <a:p>
            <a:pPr algn="ctr"/>
            <a:r>
              <a:rPr lang="pt-BR" sz="2000" b="1" dirty="0">
                <a:solidFill>
                  <a:schemeClr val="bg1"/>
                </a:solidFill>
                <a:effectLst>
                  <a:outerShdw blurRad="38100" dist="38100" dir="2700000" algn="tl">
                    <a:srgbClr val="000000">
                      <a:alpha val="43137"/>
                    </a:srgbClr>
                  </a:outerShdw>
                </a:effectLst>
                <a:latin typeface="Calibri" pitchFamily="34" charset="0"/>
              </a:rPr>
              <a:t>Estimativas do Mercado </a:t>
            </a:r>
            <a:r>
              <a:rPr lang="pt-BR" sz="2000" b="1" dirty="0" smtClean="0">
                <a:solidFill>
                  <a:schemeClr val="bg1"/>
                </a:solidFill>
                <a:effectLst>
                  <a:outerShdw blurRad="38100" dist="38100" dir="2700000" algn="tl">
                    <a:srgbClr val="000000">
                      <a:alpha val="43137"/>
                    </a:srgbClr>
                  </a:outerShdw>
                </a:effectLst>
                <a:latin typeface="Calibri" pitchFamily="34" charset="0"/>
              </a:rPr>
              <a:t>indicam que, em 2012, </a:t>
            </a:r>
          </a:p>
          <a:p>
            <a:pPr algn="ctr"/>
            <a:r>
              <a:rPr lang="pt-BR" sz="2000" b="1" dirty="0" smtClean="0">
                <a:solidFill>
                  <a:schemeClr val="bg1"/>
                </a:solidFill>
                <a:effectLst>
                  <a:outerShdw blurRad="38100" dist="38100" dir="2700000" algn="tl">
                    <a:srgbClr val="000000">
                      <a:alpha val="43137"/>
                    </a:srgbClr>
                  </a:outerShdw>
                </a:effectLst>
                <a:latin typeface="Calibri" pitchFamily="34" charset="0"/>
              </a:rPr>
              <a:t>o PIB crescerá 2,8%</a:t>
            </a:r>
            <a:endParaRPr lang="pt-BR" b="1" dirty="0">
              <a:solidFill>
                <a:schemeClr val="bg1"/>
              </a:solidFill>
              <a:effectLst>
                <a:outerShdw blurRad="38100" dist="38100" dir="2700000" algn="tl">
                  <a:srgbClr val="000000">
                    <a:alpha val="43137"/>
                  </a:srgbClr>
                </a:outerShdw>
              </a:effectLst>
              <a:latin typeface="Calibri" pitchFamily="34" charset="0"/>
            </a:endParaRPr>
          </a:p>
          <a:p>
            <a:pPr algn="ctr"/>
            <a:endParaRPr lang="pt-BR" dirty="0">
              <a:solidFill>
                <a:srgbClr val="333399"/>
              </a:solidFill>
            </a:endParaRPr>
          </a:p>
        </p:txBody>
      </p:sp>
      <p:graphicFrame>
        <p:nvGraphicFramePr>
          <p:cNvPr id="29" name="Tabela 28"/>
          <p:cNvGraphicFramePr>
            <a:graphicFrameLocks noGrp="1"/>
          </p:cNvGraphicFramePr>
          <p:nvPr/>
        </p:nvGraphicFramePr>
        <p:xfrm>
          <a:off x="4788024" y="1844824"/>
          <a:ext cx="4032448" cy="4680520"/>
        </p:xfrm>
        <a:graphic>
          <a:graphicData uri="http://schemas.openxmlformats.org/drawingml/2006/table">
            <a:tbl>
              <a:tblPr bandRow="1">
                <a:tableStyleId>{5C22544A-7EE6-4342-B048-85BDC9FD1C3A}</a:tableStyleId>
              </a:tblPr>
              <a:tblGrid>
                <a:gridCol w="2448272"/>
                <a:gridCol w="1584176"/>
              </a:tblGrid>
              <a:tr h="523999">
                <a:tc>
                  <a:txBody>
                    <a:bodyPr/>
                    <a:lstStyle/>
                    <a:p>
                      <a:pPr algn="ctr"/>
                      <a:r>
                        <a:rPr lang="pt-BR" sz="1400" dirty="0" smtClean="0"/>
                        <a:t>Crescimento da </a:t>
                      </a:r>
                    </a:p>
                    <a:p>
                      <a:pPr algn="ctr"/>
                      <a:r>
                        <a:rPr lang="pt-BR" sz="1400" dirty="0" smtClean="0"/>
                        <a:t>Indústria de Transformação</a:t>
                      </a:r>
                      <a:endParaRPr lang="pt-BR" sz="1400" dirty="0"/>
                    </a:p>
                  </a:txBody>
                  <a:tcPr anchor="ctr"/>
                </a:tc>
                <a:tc>
                  <a:txBody>
                    <a:bodyPr/>
                    <a:lstStyle/>
                    <a:p>
                      <a:pPr algn="ctr"/>
                      <a:r>
                        <a:rPr lang="pt-BR" sz="2000" b="1" dirty="0" smtClean="0"/>
                        <a:t>1,8%</a:t>
                      </a:r>
                      <a:endParaRPr lang="pt-BR" sz="2000" b="1" dirty="0"/>
                    </a:p>
                  </a:txBody>
                  <a:tcPr anchor="ctr"/>
                </a:tc>
              </a:tr>
              <a:tr h="523999">
                <a:tc>
                  <a:txBody>
                    <a:bodyPr/>
                    <a:lstStyle/>
                    <a:p>
                      <a:pPr algn="ctr"/>
                      <a:r>
                        <a:rPr lang="pt-BR" sz="1400" dirty="0" smtClean="0"/>
                        <a:t>Crescimento do Setor </a:t>
                      </a:r>
                    </a:p>
                    <a:p>
                      <a:pPr algn="ctr"/>
                      <a:r>
                        <a:rPr lang="pt-BR" sz="1400" dirty="0" smtClean="0"/>
                        <a:t>Têxtil e de Confecção</a:t>
                      </a:r>
                      <a:endParaRPr lang="pt-BR" sz="1400" dirty="0"/>
                    </a:p>
                  </a:txBody>
                  <a:tcPr anchor="ctr"/>
                </a:tc>
                <a:tc>
                  <a:txBody>
                    <a:bodyPr/>
                    <a:lstStyle/>
                    <a:p>
                      <a:pPr algn="ctr"/>
                      <a:r>
                        <a:rPr lang="pt-BR" sz="2000" b="1" dirty="0" smtClean="0"/>
                        <a:t>1,5%</a:t>
                      </a:r>
                      <a:endParaRPr lang="pt-BR" sz="2000" b="1" dirty="0"/>
                    </a:p>
                  </a:txBody>
                  <a:tcPr anchor="ctr"/>
                </a:tc>
              </a:tr>
              <a:tr h="523999">
                <a:tc>
                  <a:txBody>
                    <a:bodyPr/>
                    <a:lstStyle/>
                    <a:p>
                      <a:pPr algn="ctr"/>
                      <a:r>
                        <a:rPr lang="pt-BR" sz="1400" dirty="0" smtClean="0"/>
                        <a:t>Crescimento Físico</a:t>
                      </a:r>
                      <a:r>
                        <a:rPr lang="pt-BR" sz="1400" baseline="0" dirty="0" smtClean="0"/>
                        <a:t> do </a:t>
                      </a:r>
                    </a:p>
                    <a:p>
                      <a:pPr algn="ctr"/>
                      <a:r>
                        <a:rPr lang="pt-BR" sz="1400" baseline="0" dirty="0" smtClean="0"/>
                        <a:t>Varejo de Vestuário</a:t>
                      </a:r>
                      <a:endParaRPr lang="pt-BR" sz="1400" dirty="0"/>
                    </a:p>
                  </a:txBody>
                  <a:tcPr anchor="ctr"/>
                </a:tc>
                <a:tc>
                  <a:txBody>
                    <a:bodyPr/>
                    <a:lstStyle/>
                    <a:p>
                      <a:pPr algn="ctr"/>
                      <a:r>
                        <a:rPr lang="pt-BR" sz="2000" b="1" dirty="0" smtClean="0"/>
                        <a:t>3%</a:t>
                      </a:r>
                      <a:endParaRPr lang="pt-BR" sz="2000" b="1" dirty="0"/>
                    </a:p>
                  </a:txBody>
                  <a:tcPr anchor="ctr"/>
                </a:tc>
              </a:tr>
              <a:tr h="523999">
                <a:tc>
                  <a:txBody>
                    <a:bodyPr/>
                    <a:lstStyle/>
                    <a:p>
                      <a:pPr algn="ctr"/>
                      <a:r>
                        <a:rPr lang="pt-BR" sz="1400" dirty="0" smtClean="0"/>
                        <a:t>Faturamento do Setor </a:t>
                      </a:r>
                    </a:p>
                    <a:p>
                      <a:pPr algn="ctr"/>
                      <a:r>
                        <a:rPr lang="pt-BR" sz="1400" dirty="0" smtClean="0"/>
                        <a:t>Têxtil e de Confecção</a:t>
                      </a:r>
                      <a:endParaRPr lang="pt-BR" sz="1400" dirty="0"/>
                    </a:p>
                  </a:txBody>
                  <a:tcPr anchor="ctr"/>
                </a:tc>
                <a:tc>
                  <a:txBody>
                    <a:bodyPr/>
                    <a:lstStyle/>
                    <a:p>
                      <a:pPr algn="ctr"/>
                      <a:r>
                        <a:rPr lang="pt-BR" sz="1800" b="1" dirty="0" smtClean="0"/>
                        <a:t>US$ 63 bilhões</a:t>
                      </a:r>
                      <a:endParaRPr lang="pt-BR" sz="1800" b="1" dirty="0"/>
                    </a:p>
                  </a:txBody>
                  <a:tcPr anchor="ctr"/>
                </a:tc>
              </a:tr>
              <a:tr h="739764">
                <a:tc>
                  <a:txBody>
                    <a:bodyPr/>
                    <a:lstStyle/>
                    <a:p>
                      <a:pPr algn="ctr"/>
                      <a:r>
                        <a:rPr lang="pt-BR" sz="1400" dirty="0" smtClean="0"/>
                        <a:t>Geração</a:t>
                      </a:r>
                      <a:r>
                        <a:rPr lang="pt-BR" sz="1400" baseline="0" dirty="0" smtClean="0"/>
                        <a:t> de Empregos</a:t>
                      </a:r>
                      <a:endParaRPr lang="pt-BR" sz="1400" dirty="0"/>
                    </a:p>
                  </a:txBody>
                  <a:tcPr anchor="ctr"/>
                </a:tc>
                <a:tc>
                  <a:txBody>
                    <a:bodyPr/>
                    <a:lstStyle/>
                    <a:p>
                      <a:pPr algn="ctr"/>
                      <a:r>
                        <a:rPr lang="pt-BR" sz="1600" b="1" dirty="0" smtClean="0"/>
                        <a:t>Estabilidade</a:t>
                      </a:r>
                    </a:p>
                    <a:p>
                      <a:pPr algn="ctr"/>
                      <a:r>
                        <a:rPr lang="pt-BR" sz="1600" b="1" dirty="0" smtClean="0"/>
                        <a:t>(viés de queda)</a:t>
                      </a:r>
                      <a:endParaRPr lang="pt-BR" sz="1600" b="1" dirty="0"/>
                    </a:p>
                  </a:txBody>
                  <a:tcPr anchor="ctr"/>
                </a:tc>
              </a:tr>
              <a:tr h="461190">
                <a:tc>
                  <a:txBody>
                    <a:bodyPr/>
                    <a:lstStyle/>
                    <a:p>
                      <a:pPr algn="ctr"/>
                      <a:r>
                        <a:rPr lang="pt-BR" sz="1400" dirty="0" smtClean="0"/>
                        <a:t>Aumento de Renda</a:t>
                      </a:r>
                      <a:endParaRPr lang="pt-BR" sz="1400" dirty="0"/>
                    </a:p>
                  </a:txBody>
                  <a:tcPr anchor="ctr"/>
                </a:tc>
                <a:tc>
                  <a:txBody>
                    <a:bodyPr/>
                    <a:lstStyle/>
                    <a:p>
                      <a:pPr algn="ctr"/>
                      <a:r>
                        <a:rPr lang="pt-BR" sz="2000" b="1" dirty="0" smtClean="0"/>
                        <a:t>2,5%</a:t>
                      </a:r>
                      <a:endParaRPr lang="pt-BR" sz="2000" b="1" dirty="0"/>
                    </a:p>
                  </a:txBody>
                  <a:tcPr anchor="ctr"/>
                </a:tc>
              </a:tr>
              <a:tr h="461190">
                <a:tc>
                  <a:txBody>
                    <a:bodyPr/>
                    <a:lstStyle/>
                    <a:p>
                      <a:pPr algn="ctr"/>
                      <a:r>
                        <a:rPr lang="pt-BR" sz="1400" dirty="0" smtClean="0"/>
                        <a:t>Consumo</a:t>
                      </a:r>
                      <a:r>
                        <a:rPr lang="pt-BR" sz="1400" baseline="0" dirty="0" smtClean="0"/>
                        <a:t> de Fibras per Capita</a:t>
                      </a:r>
                      <a:endParaRPr lang="pt-BR" sz="1400" dirty="0"/>
                    </a:p>
                  </a:txBody>
                  <a:tcPr anchor="ctr"/>
                </a:tc>
                <a:tc>
                  <a:txBody>
                    <a:bodyPr/>
                    <a:lstStyle/>
                    <a:p>
                      <a:pPr algn="ctr"/>
                      <a:r>
                        <a:rPr lang="pt-BR" sz="2000" b="1" dirty="0" smtClean="0"/>
                        <a:t>13,6</a:t>
                      </a:r>
                      <a:r>
                        <a:rPr lang="pt-BR" sz="2000" b="1" baseline="0" dirty="0" smtClean="0"/>
                        <a:t> kg</a:t>
                      </a:r>
                      <a:endParaRPr lang="pt-BR" sz="2000" b="1" dirty="0"/>
                    </a:p>
                  </a:txBody>
                  <a:tcPr anchor="ctr"/>
                </a:tc>
              </a:tr>
              <a:tr h="461190">
                <a:tc>
                  <a:txBody>
                    <a:bodyPr/>
                    <a:lstStyle/>
                    <a:p>
                      <a:pPr algn="ctr"/>
                      <a:r>
                        <a:rPr lang="pt-BR" sz="1400" dirty="0" smtClean="0"/>
                        <a:t>Inflação (IPCA)</a:t>
                      </a:r>
                      <a:endParaRPr lang="pt-BR" sz="1400" dirty="0"/>
                    </a:p>
                  </a:txBody>
                  <a:tcPr anchor="ctr"/>
                </a:tc>
                <a:tc>
                  <a:txBody>
                    <a:bodyPr/>
                    <a:lstStyle/>
                    <a:p>
                      <a:pPr algn="ctr"/>
                      <a:r>
                        <a:rPr lang="pt-BR" sz="2000" b="1" dirty="0" smtClean="0"/>
                        <a:t>4,8%</a:t>
                      </a:r>
                      <a:endParaRPr lang="pt-BR" sz="2000" b="1" dirty="0"/>
                    </a:p>
                  </a:txBody>
                  <a:tcPr anchor="ctr"/>
                </a:tc>
              </a:tr>
              <a:tr h="461190">
                <a:tc>
                  <a:txBody>
                    <a:bodyPr/>
                    <a:lstStyle/>
                    <a:p>
                      <a:pPr algn="ctr"/>
                      <a:r>
                        <a:rPr lang="pt-BR" sz="1400" dirty="0" smtClean="0"/>
                        <a:t>Saldo</a:t>
                      </a:r>
                      <a:r>
                        <a:rPr lang="pt-BR" sz="1400" baseline="0" dirty="0" smtClean="0"/>
                        <a:t> da </a:t>
                      </a:r>
                      <a:r>
                        <a:rPr lang="pt-BR" sz="1400" dirty="0" smtClean="0"/>
                        <a:t>Balança</a:t>
                      </a:r>
                      <a:r>
                        <a:rPr lang="pt-BR" sz="1400" baseline="0" dirty="0" smtClean="0"/>
                        <a:t> Comercial</a:t>
                      </a:r>
                      <a:endParaRPr lang="pt-BR"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b="1" dirty="0" smtClean="0"/>
                        <a:t>US$ 11 bilhões</a:t>
                      </a:r>
                    </a:p>
                  </a:txBody>
                  <a:tcPr anchor="ctr"/>
                </a:tc>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SITUAÇÃO DA INDÚSTRIA</a:t>
            </a:r>
            <a:endParaRPr lang="pt-B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3491880" y="836712"/>
            <a:ext cx="2664296" cy="93610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8900000" scaled="1"/>
            <a:tileRect/>
          </a:gradFill>
          <a:ln>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bg1"/>
                </a:solidFill>
              </a:rPr>
              <a:t>Desindustrialização</a:t>
            </a:r>
            <a:endParaRPr lang="pt-BR" b="1" dirty="0">
              <a:solidFill>
                <a:schemeClr val="bg1"/>
              </a:solidFill>
            </a:endParaRPr>
          </a:p>
        </p:txBody>
      </p:sp>
      <p:sp>
        <p:nvSpPr>
          <p:cNvPr id="42" name="CaixaDeTexto 41"/>
          <p:cNvSpPr txBox="1"/>
          <p:nvPr/>
        </p:nvSpPr>
        <p:spPr>
          <a:xfrm>
            <a:off x="3563888" y="188640"/>
            <a:ext cx="5259874" cy="523220"/>
          </a:xfrm>
          <a:prstGeom prst="rect">
            <a:avLst/>
          </a:prstGeom>
          <a:noFill/>
        </p:spPr>
        <p:txBody>
          <a:bodyPr wrap="square" rtlCol="0">
            <a:spAutoFit/>
          </a:bodyPr>
          <a:lstStyle/>
          <a:p>
            <a:pPr algn="r"/>
            <a:r>
              <a:rPr lang="pt-BR" sz="2800" b="1" i="1" dirty="0" smtClean="0">
                <a:solidFill>
                  <a:schemeClr val="bg1"/>
                </a:solidFill>
              </a:rPr>
              <a:t>Situação da Indústria</a:t>
            </a:r>
            <a:endParaRPr lang="pt-BR" sz="2800" b="1" i="1" dirty="0">
              <a:solidFill>
                <a:schemeClr val="bg1"/>
              </a:solidFill>
            </a:endParaRPr>
          </a:p>
        </p:txBody>
      </p:sp>
      <p:sp>
        <p:nvSpPr>
          <p:cNvPr id="13" name="Retângulo 5"/>
          <p:cNvSpPr/>
          <p:nvPr/>
        </p:nvSpPr>
        <p:spPr>
          <a:xfrm>
            <a:off x="1763688" y="2204864"/>
            <a:ext cx="2592288" cy="93610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8900000" scaled="1"/>
            <a:tileRect/>
          </a:gradFill>
          <a:ln>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bg1"/>
                </a:solidFill>
              </a:rPr>
              <a:t>Importações Predatórias</a:t>
            </a:r>
            <a:endParaRPr lang="pt-BR" b="1" dirty="0">
              <a:solidFill>
                <a:schemeClr val="bg1"/>
              </a:solidFill>
            </a:endParaRPr>
          </a:p>
        </p:txBody>
      </p:sp>
      <p:sp>
        <p:nvSpPr>
          <p:cNvPr id="14" name="Retângulo 5"/>
          <p:cNvSpPr/>
          <p:nvPr/>
        </p:nvSpPr>
        <p:spPr>
          <a:xfrm>
            <a:off x="5228456" y="3861048"/>
            <a:ext cx="3087960" cy="93610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8900000" scaled="1"/>
            <a:tileRect/>
          </a:gradFill>
          <a:ln>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smtClean="0">
                <a:solidFill>
                  <a:schemeClr val="bg1"/>
                </a:solidFill>
              </a:rPr>
              <a:t>Perda de Competitividade</a:t>
            </a:r>
            <a:endParaRPr lang="pt-BR" sz="1600" b="1" dirty="0">
              <a:solidFill>
                <a:schemeClr val="bg1"/>
              </a:solidFill>
            </a:endParaRPr>
          </a:p>
        </p:txBody>
      </p:sp>
      <p:sp>
        <p:nvSpPr>
          <p:cNvPr id="15" name="Retângulo 5"/>
          <p:cNvSpPr/>
          <p:nvPr/>
        </p:nvSpPr>
        <p:spPr>
          <a:xfrm>
            <a:off x="971600" y="3861048"/>
            <a:ext cx="1296144" cy="936104"/>
          </a:xfrm>
          <a:prstGeom prst="rect">
            <a:avLst/>
          </a:prstGeom>
          <a:solidFill>
            <a:srgbClr val="FFC000"/>
          </a:solidFill>
          <a:ln>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solidFill>
                  <a:schemeClr val="tx1"/>
                </a:solidFill>
              </a:rPr>
              <a:t>Guerra</a:t>
            </a:r>
            <a:r>
              <a:rPr lang="pt-BR" sz="1600" b="1" dirty="0" smtClean="0">
                <a:solidFill>
                  <a:schemeClr val="tx1"/>
                </a:solidFill>
              </a:rPr>
              <a:t> Fiscal</a:t>
            </a:r>
            <a:endParaRPr lang="pt-BR" sz="1600" b="1" dirty="0">
              <a:solidFill>
                <a:schemeClr val="tx1"/>
              </a:solidFill>
            </a:endParaRPr>
          </a:p>
        </p:txBody>
      </p:sp>
      <p:sp>
        <p:nvSpPr>
          <p:cNvPr id="16" name="Retângulo 5"/>
          <p:cNvSpPr/>
          <p:nvPr/>
        </p:nvSpPr>
        <p:spPr>
          <a:xfrm>
            <a:off x="4644008" y="5445224"/>
            <a:ext cx="792088" cy="93610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8900000" scaled="1"/>
            <a:tileRect/>
          </a:gradFill>
          <a:ln>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solidFill>
                  <a:schemeClr val="bg1"/>
                </a:solidFill>
              </a:rPr>
              <a:t>Câmbio</a:t>
            </a:r>
            <a:endParaRPr lang="pt-BR" sz="1400" b="1" dirty="0">
              <a:solidFill>
                <a:schemeClr val="bg1"/>
              </a:solidFill>
            </a:endParaRPr>
          </a:p>
        </p:txBody>
      </p:sp>
      <p:sp>
        <p:nvSpPr>
          <p:cNvPr id="17" name="Retângulo 5"/>
          <p:cNvSpPr/>
          <p:nvPr/>
        </p:nvSpPr>
        <p:spPr>
          <a:xfrm>
            <a:off x="5508104" y="5445224"/>
            <a:ext cx="864096" cy="93610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8900000" scaled="1"/>
            <a:tileRect/>
          </a:gradFill>
          <a:ln>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solidFill>
                  <a:schemeClr val="bg1"/>
                </a:solidFill>
              </a:rPr>
              <a:t>Juros</a:t>
            </a:r>
            <a:endParaRPr lang="pt-BR" sz="1400" b="1" dirty="0">
              <a:solidFill>
                <a:schemeClr val="bg1"/>
              </a:solidFill>
            </a:endParaRPr>
          </a:p>
        </p:txBody>
      </p:sp>
      <p:sp>
        <p:nvSpPr>
          <p:cNvPr id="18" name="Retângulo 5"/>
          <p:cNvSpPr/>
          <p:nvPr/>
        </p:nvSpPr>
        <p:spPr>
          <a:xfrm>
            <a:off x="6444208" y="5445224"/>
            <a:ext cx="1440160" cy="93610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8900000" scaled="1"/>
            <a:tileRect/>
          </a:gradFill>
          <a:ln>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solidFill>
                  <a:schemeClr val="bg1"/>
                </a:solidFill>
              </a:rPr>
              <a:t>Cumulatividade Carga Tributária</a:t>
            </a:r>
            <a:endParaRPr lang="pt-BR" sz="1400" b="1" dirty="0">
              <a:solidFill>
                <a:schemeClr val="bg1"/>
              </a:solidFill>
            </a:endParaRPr>
          </a:p>
        </p:txBody>
      </p:sp>
      <p:sp>
        <p:nvSpPr>
          <p:cNvPr id="19" name="Retângulo 5"/>
          <p:cNvSpPr/>
          <p:nvPr/>
        </p:nvSpPr>
        <p:spPr>
          <a:xfrm>
            <a:off x="7956376" y="5445224"/>
            <a:ext cx="1080120" cy="93610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8900000" scaled="1"/>
            <a:tileRect/>
          </a:gradFill>
          <a:ln>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solidFill>
                  <a:schemeClr val="bg1"/>
                </a:solidFill>
              </a:rPr>
              <a:t>Demais Assimetrias</a:t>
            </a:r>
            <a:endParaRPr lang="pt-BR" sz="1400" b="1" dirty="0">
              <a:solidFill>
                <a:schemeClr val="bg1"/>
              </a:solidFill>
            </a:endParaRPr>
          </a:p>
        </p:txBody>
      </p:sp>
      <p:sp>
        <p:nvSpPr>
          <p:cNvPr id="2" name="TextBox 1"/>
          <p:cNvSpPr txBox="1"/>
          <p:nvPr/>
        </p:nvSpPr>
        <p:spPr>
          <a:xfrm>
            <a:off x="107504" y="1084674"/>
            <a:ext cx="1629247" cy="400110"/>
          </a:xfrm>
          <a:prstGeom prst="rect">
            <a:avLst/>
          </a:prstGeom>
          <a:noFill/>
        </p:spPr>
        <p:txBody>
          <a:bodyPr wrap="none" rtlCol="0">
            <a:spAutoFit/>
          </a:bodyPr>
          <a:lstStyle/>
          <a:p>
            <a:r>
              <a:rPr lang="en-US" sz="2000" b="1" dirty="0" smtClean="0"/>
              <a:t>O </a:t>
            </a:r>
            <a:r>
              <a:rPr lang="en-US" sz="2000" b="1" dirty="0" err="1" smtClean="0"/>
              <a:t>Problema</a:t>
            </a:r>
            <a:r>
              <a:rPr lang="en-US" sz="2000" b="1" dirty="0" smtClean="0"/>
              <a:t> &gt;</a:t>
            </a:r>
            <a:endParaRPr lang="en-US" sz="2000" b="1" dirty="0"/>
          </a:p>
        </p:txBody>
      </p:sp>
      <p:sp>
        <p:nvSpPr>
          <p:cNvPr id="21" name="TextBox 20"/>
          <p:cNvSpPr txBox="1"/>
          <p:nvPr/>
        </p:nvSpPr>
        <p:spPr>
          <a:xfrm>
            <a:off x="144460" y="2524834"/>
            <a:ext cx="1619228" cy="400110"/>
          </a:xfrm>
          <a:prstGeom prst="rect">
            <a:avLst/>
          </a:prstGeom>
          <a:noFill/>
        </p:spPr>
        <p:txBody>
          <a:bodyPr wrap="none" rtlCol="0">
            <a:spAutoFit/>
          </a:bodyPr>
          <a:lstStyle/>
          <a:p>
            <a:r>
              <a:rPr lang="en-US" sz="2000" b="1" dirty="0" err="1" smtClean="0"/>
              <a:t>Ocasionado</a:t>
            </a:r>
            <a:r>
              <a:rPr lang="en-US" sz="2000" b="1" dirty="0" smtClean="0"/>
              <a:t> &gt;</a:t>
            </a:r>
            <a:endParaRPr lang="en-US" sz="2000" b="1" dirty="0"/>
          </a:p>
        </p:txBody>
      </p:sp>
      <p:cxnSp>
        <p:nvCxnSpPr>
          <p:cNvPr id="20" name="Elbow Connector 19"/>
          <p:cNvCxnSpPr>
            <a:stCxn id="13" idx="2"/>
            <a:endCxn id="15" idx="0"/>
          </p:cNvCxnSpPr>
          <p:nvPr/>
        </p:nvCxnSpPr>
        <p:spPr>
          <a:xfrm rot="5400000">
            <a:off x="1979712" y="2780928"/>
            <a:ext cx="720080" cy="1440160"/>
          </a:xfrm>
          <a:prstGeom prst="bentConnector3">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Elbow Connector 24"/>
          <p:cNvCxnSpPr>
            <a:stCxn id="14" idx="2"/>
            <a:endCxn id="16" idx="0"/>
          </p:cNvCxnSpPr>
          <p:nvPr/>
        </p:nvCxnSpPr>
        <p:spPr>
          <a:xfrm rot="5400000">
            <a:off x="5582208" y="4254996"/>
            <a:ext cx="648072" cy="1732384"/>
          </a:xfrm>
          <a:prstGeom prst="bentConnector3">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7" name="Elbow Connector 26"/>
          <p:cNvCxnSpPr>
            <a:stCxn id="14" idx="2"/>
            <a:endCxn id="19" idx="0"/>
          </p:cNvCxnSpPr>
          <p:nvPr/>
        </p:nvCxnSpPr>
        <p:spPr>
          <a:xfrm rot="16200000" flipH="1">
            <a:off x="7310400" y="4259188"/>
            <a:ext cx="648072" cy="1724000"/>
          </a:xfrm>
          <a:prstGeom prst="bentConnector3">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17" idx="0"/>
          </p:cNvCxnSpPr>
          <p:nvPr/>
        </p:nvCxnSpPr>
        <p:spPr>
          <a:xfrm flipV="1">
            <a:off x="5940152" y="5157192"/>
            <a:ext cx="0" cy="28803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7236296" y="5157192"/>
            <a:ext cx="0" cy="28803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2" name="Retângulo 5"/>
          <p:cNvSpPr/>
          <p:nvPr/>
        </p:nvSpPr>
        <p:spPr>
          <a:xfrm>
            <a:off x="5364088" y="2204864"/>
            <a:ext cx="2592288" cy="93610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8900000" scaled="1"/>
            <a:tileRect/>
          </a:gradFill>
          <a:ln>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err="1" smtClean="0">
                <a:solidFill>
                  <a:schemeClr val="bg1"/>
                </a:solidFill>
              </a:rPr>
              <a:t>Primarização</a:t>
            </a:r>
            <a:r>
              <a:rPr lang="pt-BR" b="1" dirty="0" smtClean="0">
                <a:solidFill>
                  <a:schemeClr val="bg1"/>
                </a:solidFill>
              </a:rPr>
              <a:t> Exportações</a:t>
            </a:r>
            <a:endParaRPr lang="pt-BR" b="1" dirty="0">
              <a:solidFill>
                <a:schemeClr val="bg1"/>
              </a:solidFill>
            </a:endParaRPr>
          </a:p>
        </p:txBody>
      </p:sp>
      <p:sp>
        <p:nvSpPr>
          <p:cNvPr id="28" name="Retângulo 5"/>
          <p:cNvSpPr/>
          <p:nvPr/>
        </p:nvSpPr>
        <p:spPr>
          <a:xfrm>
            <a:off x="2411760" y="3861048"/>
            <a:ext cx="1080120" cy="93610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8900000" scaled="1"/>
            <a:tileRect/>
          </a:gradFill>
          <a:ln>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solidFill>
                  <a:schemeClr val="bg1"/>
                </a:solidFill>
              </a:rPr>
              <a:t>Câmbio</a:t>
            </a:r>
            <a:endParaRPr lang="pt-BR" sz="1400" b="1" dirty="0">
              <a:solidFill>
                <a:schemeClr val="bg1"/>
              </a:solidFill>
            </a:endParaRPr>
          </a:p>
        </p:txBody>
      </p:sp>
      <p:sp>
        <p:nvSpPr>
          <p:cNvPr id="30" name="Retângulo 5"/>
          <p:cNvSpPr/>
          <p:nvPr/>
        </p:nvSpPr>
        <p:spPr>
          <a:xfrm>
            <a:off x="3635896" y="3861048"/>
            <a:ext cx="1008112" cy="93610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8900000" scaled="1"/>
            <a:tileRect/>
          </a:gradFill>
          <a:ln>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solidFill>
                  <a:schemeClr val="bg1"/>
                </a:solidFill>
              </a:rPr>
              <a:t>Práticas Desleais de Comércio</a:t>
            </a:r>
            <a:endParaRPr lang="pt-BR" sz="1400" b="1" dirty="0">
              <a:solidFill>
                <a:schemeClr val="bg1"/>
              </a:solidFill>
            </a:endParaRPr>
          </a:p>
        </p:txBody>
      </p:sp>
      <p:cxnSp>
        <p:nvCxnSpPr>
          <p:cNvPr id="33" name="Elbow Connector 32"/>
          <p:cNvCxnSpPr>
            <a:stCxn id="6" idx="2"/>
            <a:endCxn id="13" idx="0"/>
          </p:cNvCxnSpPr>
          <p:nvPr/>
        </p:nvCxnSpPr>
        <p:spPr>
          <a:xfrm rot="5400000">
            <a:off x="3725906" y="1106742"/>
            <a:ext cx="432048" cy="1764196"/>
          </a:xfrm>
          <a:prstGeom prst="bentConnector3">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Elbow Connector 34"/>
          <p:cNvCxnSpPr>
            <a:stCxn id="6" idx="2"/>
            <a:endCxn id="22" idx="0"/>
          </p:cNvCxnSpPr>
          <p:nvPr/>
        </p:nvCxnSpPr>
        <p:spPr>
          <a:xfrm rot="16200000" flipH="1">
            <a:off x="5526106" y="1070738"/>
            <a:ext cx="432048" cy="1836204"/>
          </a:xfrm>
          <a:prstGeom prst="bentConnector3">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Elbow Connector 38"/>
          <p:cNvCxnSpPr>
            <a:stCxn id="13" idx="2"/>
            <a:endCxn id="14" idx="0"/>
          </p:cNvCxnSpPr>
          <p:nvPr/>
        </p:nvCxnSpPr>
        <p:spPr>
          <a:xfrm rot="16200000" flipH="1">
            <a:off x="4556094" y="1644706"/>
            <a:ext cx="720080" cy="3712604"/>
          </a:xfrm>
          <a:prstGeom prst="bentConnector3">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Elbow Connector 43"/>
          <p:cNvCxnSpPr>
            <a:stCxn id="13" idx="2"/>
            <a:endCxn id="30" idx="0"/>
          </p:cNvCxnSpPr>
          <p:nvPr/>
        </p:nvCxnSpPr>
        <p:spPr>
          <a:xfrm rot="16200000" flipH="1">
            <a:off x="3239852" y="2960948"/>
            <a:ext cx="720080" cy="1080120"/>
          </a:xfrm>
          <a:prstGeom prst="bentConnector3">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3059832" y="3501008"/>
            <a:ext cx="0" cy="3600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6948264" y="3140968"/>
            <a:ext cx="0" cy="7200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Elbow Connector 51"/>
          <p:cNvCxnSpPr>
            <a:stCxn id="6" idx="3"/>
            <a:endCxn id="14" idx="3"/>
          </p:cNvCxnSpPr>
          <p:nvPr/>
        </p:nvCxnSpPr>
        <p:spPr>
          <a:xfrm>
            <a:off x="6156176" y="1304764"/>
            <a:ext cx="2160240" cy="3024336"/>
          </a:xfrm>
          <a:prstGeom prst="bentConnector3">
            <a:avLst>
              <a:gd name="adj1" fmla="val 110582"/>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aixaDeTexto 2"/>
          <p:cNvSpPr txBox="1"/>
          <p:nvPr/>
        </p:nvSpPr>
        <p:spPr>
          <a:xfrm>
            <a:off x="179512" y="4814296"/>
            <a:ext cx="2880320" cy="1569660"/>
          </a:xfrm>
          <a:prstGeom prst="rect">
            <a:avLst/>
          </a:prstGeom>
          <a:solidFill>
            <a:srgbClr val="FFFF66"/>
          </a:solidFill>
          <a:scene3d>
            <a:camera prst="orthographicFront"/>
            <a:lightRig rig="threePt" dir="t"/>
          </a:scene3d>
          <a:sp3d>
            <a:bevelT/>
          </a:sp3d>
        </p:spPr>
        <p:txBody>
          <a:bodyPr wrap="square" rtlCol="0">
            <a:spAutoFit/>
          </a:bodyPr>
          <a:lstStyle/>
          <a:p>
            <a:pPr algn="ctr"/>
            <a:r>
              <a:rPr lang="pt-BR" sz="1600" b="1" i="1" dirty="0" smtClean="0"/>
              <a:t>A redução do ICMS na importação já diminui a capacidade do país de gerar 771 mil empregos desde 2010. E o PIB deixou de crescer R$ 18,9 bilhões.</a:t>
            </a:r>
            <a:endParaRPr lang="pt-BR" sz="1600" b="1" i="1" dirty="0"/>
          </a:p>
        </p:txBody>
      </p:sp>
    </p:spTree>
    <p:extLst>
      <p:ext uri="{BB962C8B-B14F-4D97-AF65-F5344CB8AC3E}">
        <p14:creationId xmlns:p14="http://schemas.microsoft.com/office/powerpoint/2010/main" xmlns="" val="25036597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ângulo 11"/>
          <p:cNvSpPr/>
          <p:nvPr/>
        </p:nvSpPr>
        <p:spPr>
          <a:xfrm>
            <a:off x="291260" y="1312607"/>
            <a:ext cx="8037769" cy="274319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6" name="Espaço Reservado para Conteúdo 5"/>
          <p:cNvGraphicFramePr>
            <a:graphicFrameLocks noGrp="1"/>
          </p:cNvGraphicFramePr>
          <p:nvPr>
            <p:ph idx="1"/>
          </p:nvPr>
        </p:nvGraphicFramePr>
        <p:xfrm>
          <a:off x="0" y="1214422"/>
          <a:ext cx="8229600" cy="5383228"/>
        </p:xfrm>
        <a:graphic>
          <a:graphicData uri="http://schemas.openxmlformats.org/drawingml/2006/chart">
            <c:chart xmlns:c="http://schemas.openxmlformats.org/drawingml/2006/chart" xmlns:r="http://schemas.openxmlformats.org/officeDocument/2006/relationships" r:id="rId2"/>
          </a:graphicData>
        </a:graphic>
      </p:graphicFrame>
      <p:sp>
        <p:nvSpPr>
          <p:cNvPr id="5" name="Título 1"/>
          <p:cNvSpPr>
            <a:spLocks noGrp="1"/>
          </p:cNvSpPr>
          <p:nvPr>
            <p:ph type="title"/>
          </p:nvPr>
        </p:nvSpPr>
        <p:spPr>
          <a:xfrm>
            <a:off x="1835696" y="188640"/>
            <a:ext cx="6948488" cy="647699"/>
          </a:xfrm>
        </p:spPr>
        <p:txBody>
          <a:bodyPr>
            <a:normAutofit/>
          </a:bodyPr>
          <a:lstStyle/>
          <a:p>
            <a:pPr marL="742950" indent="-742950" algn="r"/>
            <a:r>
              <a:rPr lang="pt-BR" sz="2800" b="1" dirty="0" smtClean="0">
                <a:effectLst>
                  <a:outerShdw blurRad="38100" dist="38100" dir="2700000" algn="tl">
                    <a:srgbClr val="C0C0C0"/>
                  </a:outerShdw>
                </a:effectLst>
                <a:latin typeface="Century Gothic" pitchFamily="34" charset="0"/>
                <a:ea typeface="+mn-ea"/>
                <a:cs typeface="+mn-cs"/>
              </a:rPr>
              <a:t>Temas prioritários CNI</a:t>
            </a:r>
            <a:endParaRPr lang="pt-BR" sz="2800" b="1" dirty="0">
              <a:effectLst>
                <a:outerShdw blurRad="38100" dist="38100" dir="2700000" algn="tl">
                  <a:srgbClr val="C0C0C0"/>
                </a:outerShdw>
              </a:effectLst>
              <a:latin typeface="Century Gothic" pitchFamily="34" charset="0"/>
              <a:ea typeface="+mn-ea"/>
              <a:cs typeface="+mn-cs"/>
            </a:endParaRPr>
          </a:p>
        </p:txBody>
      </p:sp>
      <p:sp>
        <p:nvSpPr>
          <p:cNvPr id="7" name="CaixaDeTexto 6"/>
          <p:cNvSpPr txBox="1"/>
          <p:nvPr/>
        </p:nvSpPr>
        <p:spPr>
          <a:xfrm>
            <a:off x="0" y="6611779"/>
            <a:ext cx="6264696" cy="246221"/>
          </a:xfrm>
          <a:prstGeom prst="rect">
            <a:avLst/>
          </a:prstGeom>
          <a:noFill/>
        </p:spPr>
        <p:txBody>
          <a:bodyPr wrap="square" rtlCol="0">
            <a:spAutoFit/>
          </a:bodyPr>
          <a:lstStyle/>
          <a:p>
            <a:r>
              <a:rPr lang="pt-BR" sz="1000" dirty="0" smtClean="0"/>
              <a:t>A soma dos percentuais é maior que 100% porque era possível assinalar até 10 opções.</a:t>
            </a:r>
            <a:endParaRPr lang="pt-BR" sz="1000" dirty="0"/>
          </a:p>
        </p:txBody>
      </p:sp>
      <p:sp>
        <p:nvSpPr>
          <p:cNvPr id="8" name="CaixaDeTexto 7"/>
          <p:cNvSpPr txBox="1"/>
          <p:nvPr/>
        </p:nvSpPr>
        <p:spPr>
          <a:xfrm>
            <a:off x="8321671" y="2630737"/>
            <a:ext cx="571504" cy="523220"/>
          </a:xfrm>
          <a:prstGeom prst="rect">
            <a:avLst/>
          </a:prstGeom>
          <a:noFill/>
        </p:spPr>
        <p:txBody>
          <a:bodyPr wrap="square" rtlCol="0">
            <a:spAutoFit/>
          </a:bodyPr>
          <a:lstStyle/>
          <a:p>
            <a:pPr algn="ctr"/>
            <a:r>
              <a:rPr lang="pt-BR" sz="2800" b="1" dirty="0" smtClean="0">
                <a:solidFill>
                  <a:schemeClr val="bg2">
                    <a:lumMod val="50000"/>
                  </a:schemeClr>
                </a:solidFill>
              </a:rPr>
              <a:t>%</a:t>
            </a:r>
            <a:endParaRPr lang="pt-BR" sz="2800" b="1" dirty="0">
              <a:solidFill>
                <a:schemeClr val="bg2">
                  <a:lumMod val="50000"/>
                </a:schemeClr>
              </a:solidFill>
            </a:endParaRPr>
          </a:p>
        </p:txBody>
      </p:sp>
      <p:pic>
        <p:nvPicPr>
          <p:cNvPr id="20482" name="Picture 2"/>
          <p:cNvPicPr>
            <a:picLocks noChangeAspect="1" noChangeArrowheads="1"/>
          </p:cNvPicPr>
          <p:nvPr/>
        </p:nvPicPr>
        <p:blipFill>
          <a:blip r:embed="rId3" cstate="print"/>
          <a:srcRect/>
          <a:stretch>
            <a:fillRect/>
          </a:stretch>
        </p:blipFill>
        <p:spPr bwMode="auto">
          <a:xfrm>
            <a:off x="395536" y="260648"/>
            <a:ext cx="923925" cy="371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179388" y="260350"/>
            <a:ext cx="8785225" cy="504825"/>
          </a:xfrm>
        </p:spPr>
        <p:txBody>
          <a:bodyPr/>
          <a:lstStyle/>
          <a:p>
            <a:pPr>
              <a:defRPr/>
            </a:pPr>
            <a:r>
              <a:rPr lang="pt-BR" dirty="0" smtClean="0"/>
              <a:t>NOSSO OBJETIVO</a:t>
            </a:r>
            <a:endParaRPr lang="pt-BR" dirty="0"/>
          </a:p>
        </p:txBody>
      </p:sp>
      <p:sp>
        <p:nvSpPr>
          <p:cNvPr id="10242" name="Espaço Reservado para Conteúdo 3"/>
          <p:cNvSpPr>
            <a:spLocks noGrp="1"/>
          </p:cNvSpPr>
          <p:nvPr>
            <p:ph idx="1"/>
          </p:nvPr>
        </p:nvSpPr>
        <p:spPr bwMode="auto">
          <a:xfrm>
            <a:off x="457200" y="1268413"/>
            <a:ext cx="8229600" cy="4525962"/>
          </a:xfrm>
          <a:noFill/>
          <a:ln>
            <a:miter lim="800000"/>
            <a:headEnd/>
            <a:tailEnd/>
          </a:ln>
        </p:spPr>
        <p:txBody>
          <a:bodyPr vert="horz" wrap="square" lIns="91440" tIns="45720" rIns="91440" bIns="45720" numCol="1" anchor="ctr" anchorCtr="0" compatLnSpc="1">
            <a:prstTxWarp prst="textNoShape">
              <a:avLst/>
            </a:prstTxWarp>
          </a:bodyPr>
          <a:lstStyle/>
          <a:p>
            <a:pPr marL="0" indent="0" algn="ctr">
              <a:buFont typeface="Arial" charset="0"/>
              <a:buNone/>
            </a:pPr>
            <a:r>
              <a:rPr lang="pt-BR" dirty="0" smtClean="0"/>
              <a:t>O propósito da ABIT neste encontro é trazer uma visão da Cadeia Têxtil e de Confecção,           bem como as atuais propostas e ações em curso.</a:t>
            </a: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tângulo de cantos arredondados 76"/>
          <p:cNvSpPr/>
          <p:nvPr/>
        </p:nvSpPr>
        <p:spPr>
          <a:xfrm>
            <a:off x="1907704" y="3337634"/>
            <a:ext cx="6912768" cy="432048"/>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9" name="Retângulo de cantos arredondados 78"/>
          <p:cNvSpPr/>
          <p:nvPr/>
        </p:nvSpPr>
        <p:spPr>
          <a:xfrm>
            <a:off x="1907704" y="4489762"/>
            <a:ext cx="6912768" cy="432048"/>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1" name="Retângulo de cantos arredondados 80"/>
          <p:cNvSpPr/>
          <p:nvPr/>
        </p:nvSpPr>
        <p:spPr>
          <a:xfrm>
            <a:off x="1907704" y="5641890"/>
            <a:ext cx="6912768" cy="432048"/>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2" name="CaixaDeTexto 81"/>
          <p:cNvSpPr txBox="1"/>
          <p:nvPr/>
        </p:nvSpPr>
        <p:spPr>
          <a:xfrm>
            <a:off x="1907704" y="5641890"/>
            <a:ext cx="6912768" cy="451406"/>
          </a:xfrm>
          <a:prstGeom prst="rect">
            <a:avLst/>
          </a:prstGeom>
          <a:noFill/>
        </p:spPr>
        <p:txBody>
          <a:bodyPr wrap="square" rtlCol="0">
            <a:spAutoFit/>
          </a:bodyPr>
          <a:lstStyle/>
          <a:p>
            <a:pPr>
              <a:lnSpc>
                <a:spcPts val="1400"/>
              </a:lnSpc>
            </a:pPr>
            <a:r>
              <a:rPr lang="pt-BR" sz="1400" dirty="0" smtClean="0">
                <a:latin typeface="+mn-lt"/>
              </a:rPr>
              <a:t>O projeto não avança desde 2007 na Comissão de Finanças da Câmara, porém a força política dos autores é relevante. Caso haja andamento, será necessário atuar pela rejeição.</a:t>
            </a:r>
            <a:endParaRPr lang="pt-BR" sz="1400" dirty="0">
              <a:latin typeface="+mn-lt"/>
            </a:endParaRPr>
          </a:p>
        </p:txBody>
      </p:sp>
      <p:sp>
        <p:nvSpPr>
          <p:cNvPr id="80" name="CaixaDeTexto 79"/>
          <p:cNvSpPr txBox="1"/>
          <p:nvPr/>
        </p:nvSpPr>
        <p:spPr>
          <a:xfrm>
            <a:off x="1907704" y="4489762"/>
            <a:ext cx="6912768" cy="451406"/>
          </a:xfrm>
          <a:prstGeom prst="rect">
            <a:avLst/>
          </a:prstGeom>
          <a:noFill/>
        </p:spPr>
        <p:txBody>
          <a:bodyPr wrap="square" rtlCol="0">
            <a:spAutoFit/>
          </a:bodyPr>
          <a:lstStyle/>
          <a:p>
            <a:pPr>
              <a:lnSpc>
                <a:spcPts val="1400"/>
              </a:lnSpc>
            </a:pPr>
            <a:r>
              <a:rPr lang="pt-BR" sz="1400" dirty="0" smtClean="0">
                <a:latin typeface="+mn-lt"/>
              </a:rPr>
              <a:t>A CNI e a ABIT trabalharam nos poderes Legislativo e Judiciário pelo esclarecimento do tema e aguardam parecer do relator na CCJ, convergente com o posicionamento das entidades.</a:t>
            </a:r>
            <a:endParaRPr lang="pt-BR" sz="1400" dirty="0">
              <a:latin typeface="+mn-lt"/>
            </a:endParaRPr>
          </a:p>
        </p:txBody>
      </p:sp>
      <p:sp>
        <p:nvSpPr>
          <p:cNvPr id="78" name="CaixaDeTexto 77"/>
          <p:cNvSpPr txBox="1"/>
          <p:nvPr/>
        </p:nvSpPr>
        <p:spPr>
          <a:xfrm>
            <a:off x="1907704" y="3337634"/>
            <a:ext cx="6912768" cy="451406"/>
          </a:xfrm>
          <a:prstGeom prst="rect">
            <a:avLst/>
          </a:prstGeom>
          <a:noFill/>
        </p:spPr>
        <p:txBody>
          <a:bodyPr wrap="square" rtlCol="0">
            <a:spAutoFit/>
          </a:bodyPr>
          <a:lstStyle/>
          <a:p>
            <a:pPr>
              <a:lnSpc>
                <a:spcPts val="1400"/>
              </a:lnSpc>
            </a:pPr>
            <a:r>
              <a:rPr lang="pt-BR" sz="1400" dirty="0" smtClean="0">
                <a:latin typeface="+mn-lt"/>
              </a:rPr>
              <a:t>A CNI atua pela não inclusão do projeto na pauta do plenário da Câmara, devido ao risco de aprovação pelos deputados.</a:t>
            </a:r>
            <a:endParaRPr lang="pt-BR" sz="1400" dirty="0">
              <a:latin typeface="+mn-lt"/>
            </a:endParaRPr>
          </a:p>
        </p:txBody>
      </p:sp>
      <p:sp>
        <p:nvSpPr>
          <p:cNvPr id="16" name="Retângulo de cantos arredondados 15"/>
          <p:cNvSpPr/>
          <p:nvPr/>
        </p:nvSpPr>
        <p:spPr>
          <a:xfrm>
            <a:off x="1907704" y="2204864"/>
            <a:ext cx="6912768" cy="432048"/>
          </a:xfrm>
          <a:prstGeom prst="roundRect">
            <a:avLst/>
          </a:prstGeom>
          <a:solidFill>
            <a:srgbClr val="02064E">
              <a:alpha val="2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9" name="CaixaDeTexto 68"/>
          <p:cNvSpPr txBox="1"/>
          <p:nvPr/>
        </p:nvSpPr>
        <p:spPr>
          <a:xfrm>
            <a:off x="1907704" y="2204864"/>
            <a:ext cx="6912768" cy="451406"/>
          </a:xfrm>
          <a:prstGeom prst="rect">
            <a:avLst/>
          </a:prstGeom>
          <a:noFill/>
        </p:spPr>
        <p:txBody>
          <a:bodyPr wrap="square" rtlCol="0">
            <a:spAutoFit/>
          </a:bodyPr>
          <a:lstStyle/>
          <a:p>
            <a:pPr algn="just">
              <a:lnSpc>
                <a:spcPts val="1400"/>
              </a:lnSpc>
            </a:pPr>
            <a:r>
              <a:rPr lang="pt-BR" sz="1400" dirty="0" smtClean="0">
                <a:latin typeface="+mn-lt"/>
              </a:rPr>
              <a:t>A CNI, a ABIT e outras entidades da indústria e de trabalhadores têm trabalhado em conjunto pela discussão em audiências públicas e votação em regime de urgência.</a:t>
            </a:r>
            <a:endParaRPr lang="pt-BR" sz="1400" dirty="0">
              <a:latin typeface="+mn-lt"/>
            </a:endParaRPr>
          </a:p>
        </p:txBody>
      </p:sp>
      <p:sp>
        <p:nvSpPr>
          <p:cNvPr id="4" name="Título 3"/>
          <p:cNvSpPr>
            <a:spLocks noGrp="1"/>
          </p:cNvSpPr>
          <p:nvPr>
            <p:ph type="title"/>
          </p:nvPr>
        </p:nvSpPr>
        <p:spPr>
          <a:xfrm>
            <a:off x="179388" y="260350"/>
            <a:ext cx="8785225" cy="504825"/>
          </a:xfrm>
        </p:spPr>
        <p:txBody>
          <a:bodyPr/>
          <a:lstStyle/>
          <a:p>
            <a:pPr>
              <a:defRPr/>
            </a:pPr>
            <a:r>
              <a:rPr lang="pt-BR" dirty="0" smtClean="0"/>
              <a:t>AGENDA NO PODER LEGISLATIVO</a:t>
            </a:r>
            <a:endParaRPr lang="pt-BR" dirty="0"/>
          </a:p>
        </p:txBody>
      </p:sp>
      <p:sp>
        <p:nvSpPr>
          <p:cNvPr id="3074" name="AutoShape 2"/>
          <p:cNvSpPr>
            <a:spLocks noChangeAspect="1" noChangeArrowheads="1"/>
          </p:cNvSpPr>
          <p:nvPr/>
        </p:nvSpPr>
        <p:spPr bwMode="auto">
          <a:xfrm>
            <a:off x="179388" y="2420938"/>
            <a:ext cx="3903662" cy="2232025"/>
          </a:xfrm>
          <a:prstGeom prst="rect">
            <a:avLst/>
          </a:prstGeom>
          <a:noFill/>
        </p:spPr>
        <p:txBody>
          <a:bodyPr/>
          <a:lstStyle/>
          <a:p>
            <a:endParaRPr lang="pt-BR"/>
          </a:p>
        </p:txBody>
      </p:sp>
      <p:sp>
        <p:nvSpPr>
          <p:cNvPr id="10" name="Retângulo de cantos arredondados 9"/>
          <p:cNvSpPr/>
          <p:nvPr/>
        </p:nvSpPr>
        <p:spPr>
          <a:xfrm>
            <a:off x="323528" y="908720"/>
            <a:ext cx="8496944" cy="576064"/>
          </a:xfrm>
          <a:prstGeom prst="roundRect">
            <a:avLst/>
          </a:prstGeom>
          <a:solidFill>
            <a:srgbClr val="0103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p:cNvSpPr txBox="1"/>
          <p:nvPr/>
        </p:nvSpPr>
        <p:spPr>
          <a:xfrm>
            <a:off x="323528" y="980728"/>
            <a:ext cx="8496944" cy="400110"/>
          </a:xfrm>
          <a:prstGeom prst="rect">
            <a:avLst/>
          </a:prstGeom>
          <a:noFill/>
        </p:spPr>
        <p:txBody>
          <a:bodyPr wrap="square" rtlCol="0">
            <a:spAutoFit/>
          </a:bodyPr>
          <a:lstStyle/>
          <a:p>
            <a:r>
              <a:rPr lang="pt-BR" sz="2000" b="1" dirty="0" smtClean="0">
                <a:solidFill>
                  <a:schemeClr val="bg1"/>
                </a:solidFill>
                <a:latin typeface="+mj-lt"/>
              </a:rPr>
              <a:t>PAUTA MÍNIMA CNI/ABIT</a:t>
            </a:r>
            <a:endParaRPr lang="pt-BR" sz="2000" b="1" dirty="0">
              <a:solidFill>
                <a:schemeClr val="bg1"/>
              </a:solidFill>
              <a:latin typeface="+mj-lt"/>
            </a:endParaRPr>
          </a:p>
        </p:txBody>
      </p:sp>
      <p:sp>
        <p:nvSpPr>
          <p:cNvPr id="15" name="Retângulo de cantos arredondados 14"/>
          <p:cNvSpPr/>
          <p:nvPr/>
        </p:nvSpPr>
        <p:spPr>
          <a:xfrm>
            <a:off x="323528" y="1556792"/>
            <a:ext cx="5616624" cy="576064"/>
          </a:xfrm>
          <a:prstGeom prst="roundRect">
            <a:avLst/>
          </a:prstGeom>
          <a:solidFill>
            <a:srgbClr val="02064E">
              <a:alpha val="4902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Retângulo de cantos arredondados 27"/>
          <p:cNvSpPr/>
          <p:nvPr/>
        </p:nvSpPr>
        <p:spPr>
          <a:xfrm>
            <a:off x="8244408" y="1556792"/>
            <a:ext cx="567680" cy="576064"/>
          </a:xfrm>
          <a:prstGeom prst="roundRect">
            <a:avLst/>
          </a:prstGeom>
          <a:solidFill>
            <a:srgbClr val="02064E">
              <a:alpha val="2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de cantos arredondados 28"/>
          <p:cNvSpPr/>
          <p:nvPr/>
        </p:nvSpPr>
        <p:spPr>
          <a:xfrm>
            <a:off x="7596336" y="1556792"/>
            <a:ext cx="567680" cy="576064"/>
          </a:xfrm>
          <a:prstGeom prst="roundRect">
            <a:avLst/>
          </a:prstGeom>
          <a:solidFill>
            <a:srgbClr val="02064E">
              <a:alpha val="2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Retângulo de cantos arredondados 29"/>
          <p:cNvSpPr/>
          <p:nvPr/>
        </p:nvSpPr>
        <p:spPr>
          <a:xfrm>
            <a:off x="6012160" y="1556792"/>
            <a:ext cx="1503784" cy="576064"/>
          </a:xfrm>
          <a:prstGeom prst="roundRect">
            <a:avLst/>
          </a:prstGeom>
          <a:solidFill>
            <a:srgbClr val="02064E">
              <a:alpha val="4902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de cantos arredondados 30"/>
          <p:cNvSpPr/>
          <p:nvPr/>
        </p:nvSpPr>
        <p:spPr>
          <a:xfrm>
            <a:off x="323528" y="2708920"/>
            <a:ext cx="5616624" cy="576064"/>
          </a:xfrm>
          <a:prstGeom prst="roundRect">
            <a:avLst/>
          </a:prstGeom>
          <a:solidFill>
            <a:schemeClr val="accent3">
              <a:lumMod val="75000"/>
              <a:alpha val="4902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Retângulo de cantos arredondados 31"/>
          <p:cNvSpPr/>
          <p:nvPr/>
        </p:nvSpPr>
        <p:spPr>
          <a:xfrm>
            <a:off x="8244408" y="2708920"/>
            <a:ext cx="567680" cy="576064"/>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Retângulo de cantos arredondados 32"/>
          <p:cNvSpPr/>
          <p:nvPr/>
        </p:nvSpPr>
        <p:spPr>
          <a:xfrm>
            <a:off x="7596336" y="2708920"/>
            <a:ext cx="567680" cy="576064"/>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Retângulo de cantos arredondados 33"/>
          <p:cNvSpPr/>
          <p:nvPr/>
        </p:nvSpPr>
        <p:spPr>
          <a:xfrm>
            <a:off x="6012160" y="2708920"/>
            <a:ext cx="1503784" cy="576064"/>
          </a:xfrm>
          <a:prstGeom prst="roundRect">
            <a:avLst/>
          </a:prstGeom>
          <a:solidFill>
            <a:schemeClr val="accent3">
              <a:lumMod val="75000"/>
              <a:alpha val="4902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de cantos arredondados 34"/>
          <p:cNvSpPr/>
          <p:nvPr/>
        </p:nvSpPr>
        <p:spPr>
          <a:xfrm>
            <a:off x="323528" y="3861048"/>
            <a:ext cx="5616624" cy="576064"/>
          </a:xfrm>
          <a:prstGeom prst="roundRect">
            <a:avLst/>
          </a:prstGeom>
          <a:solidFill>
            <a:schemeClr val="accent3">
              <a:lumMod val="75000"/>
              <a:alpha val="4902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Retângulo de cantos arredondados 35"/>
          <p:cNvSpPr/>
          <p:nvPr/>
        </p:nvSpPr>
        <p:spPr>
          <a:xfrm>
            <a:off x="8244408" y="3861048"/>
            <a:ext cx="567680" cy="576064"/>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Retângulo de cantos arredondados 36"/>
          <p:cNvSpPr/>
          <p:nvPr/>
        </p:nvSpPr>
        <p:spPr>
          <a:xfrm>
            <a:off x="7596336" y="3861048"/>
            <a:ext cx="567680" cy="576064"/>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Retângulo de cantos arredondados 37"/>
          <p:cNvSpPr/>
          <p:nvPr/>
        </p:nvSpPr>
        <p:spPr>
          <a:xfrm>
            <a:off x="6012160" y="3861048"/>
            <a:ext cx="1503784" cy="576064"/>
          </a:xfrm>
          <a:prstGeom prst="roundRect">
            <a:avLst/>
          </a:prstGeom>
          <a:solidFill>
            <a:schemeClr val="accent3">
              <a:lumMod val="75000"/>
              <a:alpha val="4902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de cantos arredondados 38"/>
          <p:cNvSpPr/>
          <p:nvPr/>
        </p:nvSpPr>
        <p:spPr>
          <a:xfrm>
            <a:off x="323528" y="5013176"/>
            <a:ext cx="5616624" cy="576064"/>
          </a:xfrm>
          <a:prstGeom prst="roundRect">
            <a:avLst/>
          </a:prstGeom>
          <a:solidFill>
            <a:schemeClr val="accent3">
              <a:lumMod val="75000"/>
              <a:alpha val="4902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Retângulo de cantos arredondados 39"/>
          <p:cNvSpPr/>
          <p:nvPr/>
        </p:nvSpPr>
        <p:spPr>
          <a:xfrm>
            <a:off x="8244408" y="5013176"/>
            <a:ext cx="567680" cy="576064"/>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Retângulo de cantos arredondados 40"/>
          <p:cNvSpPr/>
          <p:nvPr/>
        </p:nvSpPr>
        <p:spPr>
          <a:xfrm>
            <a:off x="7596336" y="5013176"/>
            <a:ext cx="567680" cy="576064"/>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Retângulo de cantos arredondados 41"/>
          <p:cNvSpPr/>
          <p:nvPr/>
        </p:nvSpPr>
        <p:spPr>
          <a:xfrm>
            <a:off x="6012160" y="5013176"/>
            <a:ext cx="1503784" cy="576064"/>
          </a:xfrm>
          <a:prstGeom prst="roundRect">
            <a:avLst/>
          </a:prstGeom>
          <a:solidFill>
            <a:schemeClr val="accent3">
              <a:lumMod val="75000"/>
              <a:alpha val="4902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CaixaDeTexto 42"/>
          <p:cNvSpPr txBox="1"/>
          <p:nvPr/>
        </p:nvSpPr>
        <p:spPr>
          <a:xfrm>
            <a:off x="395536" y="1628800"/>
            <a:ext cx="5472608" cy="369332"/>
          </a:xfrm>
          <a:prstGeom prst="rect">
            <a:avLst/>
          </a:prstGeom>
          <a:noFill/>
        </p:spPr>
        <p:txBody>
          <a:bodyPr wrap="square" rtlCol="0">
            <a:spAutoFit/>
          </a:bodyPr>
          <a:lstStyle/>
          <a:p>
            <a:r>
              <a:rPr lang="pt-BR" b="1" dirty="0" smtClean="0">
                <a:ln w="18415" cmpd="sng">
                  <a:noFill/>
                  <a:prstDash val="solid"/>
                </a:ln>
                <a:solidFill>
                  <a:schemeClr val="bg1"/>
                </a:solidFill>
                <a:effectLst>
                  <a:outerShdw blurRad="63500" dir="3600000" algn="tl" rotWithShape="0">
                    <a:srgbClr val="000000">
                      <a:alpha val="70000"/>
                    </a:srgbClr>
                  </a:outerShdw>
                </a:effectLst>
                <a:latin typeface="+mn-lt"/>
              </a:rPr>
              <a:t>PRS 72/10         </a:t>
            </a:r>
            <a:r>
              <a:rPr lang="pt-BR" b="1" dirty="0" smtClean="0">
                <a:latin typeface="+mn-lt"/>
              </a:rPr>
              <a:t>Reduz o ICMS de importados na origem</a:t>
            </a:r>
            <a:endParaRPr lang="pt-BR" b="1" dirty="0">
              <a:latin typeface="+mn-lt"/>
            </a:endParaRPr>
          </a:p>
        </p:txBody>
      </p:sp>
      <p:sp>
        <p:nvSpPr>
          <p:cNvPr id="45" name="CaixaDeTexto 44"/>
          <p:cNvSpPr txBox="1"/>
          <p:nvPr/>
        </p:nvSpPr>
        <p:spPr>
          <a:xfrm>
            <a:off x="6012160" y="1628800"/>
            <a:ext cx="1512168" cy="557204"/>
          </a:xfrm>
          <a:prstGeom prst="rect">
            <a:avLst/>
          </a:prstGeom>
          <a:noFill/>
        </p:spPr>
        <p:txBody>
          <a:bodyPr wrap="square" rtlCol="0">
            <a:spAutoFit/>
          </a:bodyPr>
          <a:lstStyle/>
          <a:p>
            <a:pPr algn="ctr">
              <a:lnSpc>
                <a:spcPts val="1800"/>
              </a:lnSpc>
            </a:pPr>
            <a:r>
              <a:rPr lang="pt-BR" b="1" dirty="0" smtClean="0">
                <a:latin typeface="+mn-lt"/>
              </a:rPr>
              <a:t>Convergente com ressalvas</a:t>
            </a:r>
            <a:endParaRPr lang="pt-BR" b="1" dirty="0">
              <a:latin typeface="+mn-lt"/>
            </a:endParaRPr>
          </a:p>
        </p:txBody>
      </p:sp>
      <p:sp>
        <p:nvSpPr>
          <p:cNvPr id="46" name="CaixaDeTexto 45"/>
          <p:cNvSpPr txBox="1"/>
          <p:nvPr/>
        </p:nvSpPr>
        <p:spPr>
          <a:xfrm>
            <a:off x="7604720" y="1628800"/>
            <a:ext cx="567680" cy="369332"/>
          </a:xfrm>
          <a:prstGeom prst="rect">
            <a:avLst/>
          </a:prstGeom>
          <a:noFill/>
        </p:spPr>
        <p:txBody>
          <a:bodyPr wrap="square" rtlCol="0">
            <a:spAutoFit/>
          </a:bodyPr>
          <a:lstStyle/>
          <a:p>
            <a:r>
              <a:rPr lang="pt-BR" b="1" dirty="0" smtClean="0">
                <a:latin typeface="+mn-lt"/>
              </a:rPr>
              <a:t>CNI</a:t>
            </a:r>
            <a:endParaRPr lang="pt-BR" b="1" dirty="0">
              <a:latin typeface="+mn-lt"/>
            </a:endParaRPr>
          </a:p>
        </p:txBody>
      </p:sp>
      <p:sp>
        <p:nvSpPr>
          <p:cNvPr id="47" name="CaixaDeTexto 46"/>
          <p:cNvSpPr txBox="1"/>
          <p:nvPr/>
        </p:nvSpPr>
        <p:spPr>
          <a:xfrm>
            <a:off x="8244408" y="1628800"/>
            <a:ext cx="648072" cy="349702"/>
          </a:xfrm>
          <a:prstGeom prst="rect">
            <a:avLst/>
          </a:prstGeom>
          <a:noFill/>
        </p:spPr>
        <p:txBody>
          <a:bodyPr wrap="square" lIns="36000" tIns="36000" rIns="36000" bIns="36000" rtlCol="0">
            <a:spAutoFit/>
          </a:bodyPr>
          <a:lstStyle/>
          <a:p>
            <a:r>
              <a:rPr lang="pt-BR" b="1" dirty="0" smtClean="0">
                <a:latin typeface="+mn-lt"/>
              </a:rPr>
              <a:t>ABIT</a:t>
            </a:r>
            <a:endParaRPr lang="pt-BR" b="1" dirty="0">
              <a:latin typeface="+mn-lt"/>
            </a:endParaRPr>
          </a:p>
        </p:txBody>
      </p:sp>
      <p:sp>
        <p:nvSpPr>
          <p:cNvPr id="52" name="CaixaDeTexto 51"/>
          <p:cNvSpPr txBox="1"/>
          <p:nvPr/>
        </p:nvSpPr>
        <p:spPr>
          <a:xfrm>
            <a:off x="395536" y="2750222"/>
            <a:ext cx="5472608" cy="557204"/>
          </a:xfrm>
          <a:prstGeom prst="rect">
            <a:avLst/>
          </a:prstGeom>
          <a:noFill/>
        </p:spPr>
        <p:txBody>
          <a:bodyPr wrap="square" rtlCol="0">
            <a:spAutoFit/>
          </a:bodyPr>
          <a:lstStyle/>
          <a:p>
            <a:pPr>
              <a:lnSpc>
                <a:spcPts val="1800"/>
              </a:lnSpc>
            </a:pPr>
            <a:r>
              <a:rPr lang="pt-BR" b="1" dirty="0" smtClean="0">
                <a:ln w="18415" cmpd="sng">
                  <a:noFill/>
                  <a:prstDash val="solid"/>
                </a:ln>
                <a:solidFill>
                  <a:schemeClr val="bg1"/>
                </a:solidFill>
                <a:effectLst>
                  <a:outerShdw blurRad="63500" dir="3600000" algn="tl" rotWithShape="0">
                    <a:srgbClr val="000000">
                      <a:alpha val="70000"/>
                    </a:srgbClr>
                  </a:outerShdw>
                </a:effectLst>
                <a:latin typeface="+mn-lt"/>
              </a:rPr>
              <a:t>PEC 231/95       </a:t>
            </a:r>
            <a:r>
              <a:rPr lang="pt-BR" b="1" dirty="0" smtClean="0">
                <a:latin typeface="+mn-lt"/>
              </a:rPr>
              <a:t>Reduz a jornada de trabalho para 40   	          horas semanais</a:t>
            </a:r>
            <a:endParaRPr lang="pt-BR" b="1" dirty="0">
              <a:latin typeface="+mn-lt"/>
            </a:endParaRPr>
          </a:p>
        </p:txBody>
      </p:sp>
      <p:sp>
        <p:nvSpPr>
          <p:cNvPr id="53" name="CaixaDeTexto 52"/>
          <p:cNvSpPr txBox="1"/>
          <p:nvPr/>
        </p:nvSpPr>
        <p:spPr>
          <a:xfrm>
            <a:off x="6012160" y="2852936"/>
            <a:ext cx="1512168" cy="326371"/>
          </a:xfrm>
          <a:prstGeom prst="rect">
            <a:avLst/>
          </a:prstGeom>
          <a:noFill/>
        </p:spPr>
        <p:txBody>
          <a:bodyPr wrap="square" rtlCol="0">
            <a:spAutoFit/>
          </a:bodyPr>
          <a:lstStyle/>
          <a:p>
            <a:pPr algn="ctr">
              <a:lnSpc>
                <a:spcPts val="1800"/>
              </a:lnSpc>
            </a:pPr>
            <a:r>
              <a:rPr lang="pt-BR" b="1" dirty="0" smtClean="0">
                <a:latin typeface="+mn-lt"/>
              </a:rPr>
              <a:t>Divergente</a:t>
            </a:r>
            <a:endParaRPr lang="pt-BR" b="1" dirty="0">
              <a:latin typeface="+mn-lt"/>
            </a:endParaRPr>
          </a:p>
        </p:txBody>
      </p:sp>
      <p:sp>
        <p:nvSpPr>
          <p:cNvPr id="54" name="CaixaDeTexto 53"/>
          <p:cNvSpPr txBox="1"/>
          <p:nvPr/>
        </p:nvSpPr>
        <p:spPr>
          <a:xfrm>
            <a:off x="7604720" y="2780928"/>
            <a:ext cx="567680" cy="369332"/>
          </a:xfrm>
          <a:prstGeom prst="rect">
            <a:avLst/>
          </a:prstGeom>
          <a:noFill/>
        </p:spPr>
        <p:txBody>
          <a:bodyPr wrap="square" rtlCol="0">
            <a:spAutoFit/>
          </a:bodyPr>
          <a:lstStyle/>
          <a:p>
            <a:r>
              <a:rPr lang="pt-BR" b="1" dirty="0" smtClean="0">
                <a:latin typeface="+mn-lt"/>
              </a:rPr>
              <a:t>CNI</a:t>
            </a:r>
            <a:endParaRPr lang="pt-BR" b="1" dirty="0">
              <a:latin typeface="+mn-lt"/>
            </a:endParaRPr>
          </a:p>
        </p:txBody>
      </p:sp>
      <p:sp>
        <p:nvSpPr>
          <p:cNvPr id="55" name="CaixaDeTexto 54"/>
          <p:cNvSpPr txBox="1"/>
          <p:nvPr/>
        </p:nvSpPr>
        <p:spPr>
          <a:xfrm>
            <a:off x="8244408" y="2791266"/>
            <a:ext cx="648072" cy="349702"/>
          </a:xfrm>
          <a:prstGeom prst="rect">
            <a:avLst/>
          </a:prstGeom>
          <a:noFill/>
        </p:spPr>
        <p:txBody>
          <a:bodyPr wrap="square" lIns="36000" tIns="36000" rIns="36000" bIns="36000" rtlCol="0">
            <a:spAutoFit/>
          </a:bodyPr>
          <a:lstStyle/>
          <a:p>
            <a:r>
              <a:rPr lang="pt-BR" b="1" dirty="0" smtClean="0">
                <a:latin typeface="+mn-lt"/>
              </a:rPr>
              <a:t>ABIT</a:t>
            </a:r>
            <a:endParaRPr lang="pt-BR" b="1" dirty="0">
              <a:latin typeface="+mn-lt"/>
            </a:endParaRPr>
          </a:p>
        </p:txBody>
      </p:sp>
      <p:sp>
        <p:nvSpPr>
          <p:cNvPr id="57" name="CaixaDeTexto 56"/>
          <p:cNvSpPr txBox="1"/>
          <p:nvPr/>
        </p:nvSpPr>
        <p:spPr>
          <a:xfrm>
            <a:off x="6012160" y="3966725"/>
            <a:ext cx="1512168" cy="326371"/>
          </a:xfrm>
          <a:prstGeom prst="rect">
            <a:avLst/>
          </a:prstGeom>
          <a:noFill/>
        </p:spPr>
        <p:txBody>
          <a:bodyPr wrap="square" rtlCol="0">
            <a:spAutoFit/>
          </a:bodyPr>
          <a:lstStyle/>
          <a:p>
            <a:pPr algn="ctr">
              <a:lnSpc>
                <a:spcPts val="1800"/>
              </a:lnSpc>
            </a:pPr>
            <a:r>
              <a:rPr lang="pt-BR" b="1" dirty="0" smtClean="0">
                <a:latin typeface="+mn-lt"/>
              </a:rPr>
              <a:t>Convergente</a:t>
            </a:r>
            <a:endParaRPr lang="pt-BR" b="1" dirty="0">
              <a:latin typeface="+mn-lt"/>
            </a:endParaRPr>
          </a:p>
        </p:txBody>
      </p:sp>
      <p:sp>
        <p:nvSpPr>
          <p:cNvPr id="58" name="CaixaDeTexto 57"/>
          <p:cNvSpPr txBox="1"/>
          <p:nvPr/>
        </p:nvSpPr>
        <p:spPr>
          <a:xfrm>
            <a:off x="7604720" y="3933056"/>
            <a:ext cx="567680" cy="369332"/>
          </a:xfrm>
          <a:prstGeom prst="rect">
            <a:avLst/>
          </a:prstGeom>
          <a:noFill/>
        </p:spPr>
        <p:txBody>
          <a:bodyPr wrap="square" rtlCol="0">
            <a:spAutoFit/>
          </a:bodyPr>
          <a:lstStyle/>
          <a:p>
            <a:r>
              <a:rPr lang="pt-BR" b="1" dirty="0" smtClean="0">
                <a:latin typeface="+mn-lt"/>
              </a:rPr>
              <a:t>CNI</a:t>
            </a:r>
            <a:endParaRPr lang="pt-BR" b="1" dirty="0">
              <a:latin typeface="+mn-lt"/>
            </a:endParaRPr>
          </a:p>
        </p:txBody>
      </p:sp>
      <p:sp>
        <p:nvSpPr>
          <p:cNvPr id="59" name="CaixaDeTexto 58"/>
          <p:cNvSpPr txBox="1"/>
          <p:nvPr/>
        </p:nvSpPr>
        <p:spPr>
          <a:xfrm>
            <a:off x="8244408" y="3943394"/>
            <a:ext cx="648072" cy="349702"/>
          </a:xfrm>
          <a:prstGeom prst="rect">
            <a:avLst/>
          </a:prstGeom>
          <a:noFill/>
        </p:spPr>
        <p:txBody>
          <a:bodyPr wrap="square" lIns="36000" tIns="36000" rIns="36000" bIns="36000" rtlCol="0">
            <a:spAutoFit/>
          </a:bodyPr>
          <a:lstStyle/>
          <a:p>
            <a:r>
              <a:rPr lang="pt-BR" b="1" dirty="0" smtClean="0">
                <a:latin typeface="+mn-lt"/>
              </a:rPr>
              <a:t>ABIT</a:t>
            </a:r>
            <a:endParaRPr lang="pt-BR" b="1" dirty="0">
              <a:latin typeface="+mn-lt"/>
            </a:endParaRPr>
          </a:p>
        </p:txBody>
      </p:sp>
      <p:sp>
        <p:nvSpPr>
          <p:cNvPr id="61" name="CaixaDeTexto 60"/>
          <p:cNvSpPr txBox="1"/>
          <p:nvPr/>
        </p:nvSpPr>
        <p:spPr>
          <a:xfrm>
            <a:off x="6012160" y="5157192"/>
            <a:ext cx="1512168" cy="326371"/>
          </a:xfrm>
          <a:prstGeom prst="rect">
            <a:avLst/>
          </a:prstGeom>
          <a:noFill/>
        </p:spPr>
        <p:txBody>
          <a:bodyPr wrap="square" rtlCol="0">
            <a:spAutoFit/>
          </a:bodyPr>
          <a:lstStyle/>
          <a:p>
            <a:pPr algn="ctr">
              <a:lnSpc>
                <a:spcPts val="1800"/>
              </a:lnSpc>
            </a:pPr>
            <a:r>
              <a:rPr lang="pt-BR" b="1" dirty="0" smtClean="0">
                <a:latin typeface="+mn-lt"/>
              </a:rPr>
              <a:t>Divergente</a:t>
            </a:r>
            <a:endParaRPr lang="pt-BR" b="1" dirty="0">
              <a:latin typeface="+mn-lt"/>
            </a:endParaRPr>
          </a:p>
        </p:txBody>
      </p:sp>
      <p:sp>
        <p:nvSpPr>
          <p:cNvPr id="62" name="CaixaDeTexto 61"/>
          <p:cNvSpPr txBox="1"/>
          <p:nvPr/>
        </p:nvSpPr>
        <p:spPr>
          <a:xfrm>
            <a:off x="7604720" y="5085184"/>
            <a:ext cx="567680" cy="369332"/>
          </a:xfrm>
          <a:prstGeom prst="rect">
            <a:avLst/>
          </a:prstGeom>
          <a:noFill/>
        </p:spPr>
        <p:txBody>
          <a:bodyPr wrap="square" rtlCol="0">
            <a:spAutoFit/>
          </a:bodyPr>
          <a:lstStyle/>
          <a:p>
            <a:r>
              <a:rPr lang="pt-BR" b="1" dirty="0" smtClean="0">
                <a:latin typeface="+mn-lt"/>
              </a:rPr>
              <a:t>CNI</a:t>
            </a:r>
            <a:endParaRPr lang="pt-BR" b="1" dirty="0">
              <a:latin typeface="+mn-lt"/>
            </a:endParaRPr>
          </a:p>
        </p:txBody>
      </p:sp>
      <p:sp>
        <p:nvSpPr>
          <p:cNvPr id="63" name="CaixaDeTexto 62"/>
          <p:cNvSpPr txBox="1"/>
          <p:nvPr/>
        </p:nvSpPr>
        <p:spPr>
          <a:xfrm>
            <a:off x="8244408" y="5095522"/>
            <a:ext cx="648072" cy="349702"/>
          </a:xfrm>
          <a:prstGeom prst="rect">
            <a:avLst/>
          </a:prstGeom>
          <a:noFill/>
        </p:spPr>
        <p:txBody>
          <a:bodyPr wrap="square" lIns="36000" tIns="36000" rIns="36000" bIns="36000" rtlCol="0">
            <a:spAutoFit/>
          </a:bodyPr>
          <a:lstStyle/>
          <a:p>
            <a:r>
              <a:rPr lang="pt-BR" b="1" dirty="0" smtClean="0">
                <a:latin typeface="+mn-lt"/>
              </a:rPr>
              <a:t>ABIT</a:t>
            </a:r>
            <a:endParaRPr lang="pt-BR" b="1" dirty="0">
              <a:latin typeface="+mn-lt"/>
            </a:endParaRPr>
          </a:p>
        </p:txBody>
      </p:sp>
      <p:sp>
        <p:nvSpPr>
          <p:cNvPr id="64" name="CaixaDeTexto 63"/>
          <p:cNvSpPr txBox="1"/>
          <p:nvPr/>
        </p:nvSpPr>
        <p:spPr>
          <a:xfrm>
            <a:off x="395536" y="3966725"/>
            <a:ext cx="5472608" cy="326371"/>
          </a:xfrm>
          <a:prstGeom prst="rect">
            <a:avLst/>
          </a:prstGeom>
          <a:noFill/>
        </p:spPr>
        <p:txBody>
          <a:bodyPr wrap="square" rtlCol="0">
            <a:spAutoFit/>
          </a:bodyPr>
          <a:lstStyle/>
          <a:p>
            <a:pPr>
              <a:lnSpc>
                <a:spcPts val="1800"/>
              </a:lnSpc>
            </a:pPr>
            <a:r>
              <a:rPr lang="pt-BR" b="1" dirty="0" smtClean="0">
                <a:ln w="18415" cmpd="sng">
                  <a:noFill/>
                  <a:prstDash val="solid"/>
                </a:ln>
                <a:solidFill>
                  <a:schemeClr val="bg1"/>
                </a:solidFill>
                <a:effectLst>
                  <a:outerShdw blurRad="63500" dir="3600000" algn="tl" rotWithShape="0">
                    <a:srgbClr val="000000">
                      <a:alpha val="70000"/>
                    </a:srgbClr>
                  </a:outerShdw>
                </a:effectLst>
                <a:latin typeface="+mn-lt"/>
              </a:rPr>
              <a:t>PL 4330/04       </a:t>
            </a:r>
            <a:r>
              <a:rPr lang="pt-BR" b="1" dirty="0" smtClean="0">
                <a:latin typeface="+mn-lt"/>
              </a:rPr>
              <a:t>Regulamenta a Terceirização</a:t>
            </a:r>
            <a:endParaRPr lang="pt-BR" b="1" dirty="0">
              <a:latin typeface="+mn-lt"/>
            </a:endParaRPr>
          </a:p>
        </p:txBody>
      </p:sp>
      <p:sp>
        <p:nvSpPr>
          <p:cNvPr id="65" name="CaixaDeTexto 64"/>
          <p:cNvSpPr txBox="1"/>
          <p:nvPr/>
        </p:nvSpPr>
        <p:spPr>
          <a:xfrm>
            <a:off x="395536" y="5032036"/>
            <a:ext cx="5472608" cy="553998"/>
          </a:xfrm>
          <a:prstGeom prst="rect">
            <a:avLst/>
          </a:prstGeom>
          <a:noFill/>
        </p:spPr>
        <p:txBody>
          <a:bodyPr wrap="square" rtlCol="0">
            <a:spAutoFit/>
          </a:bodyPr>
          <a:lstStyle/>
          <a:p>
            <a:pPr>
              <a:lnSpc>
                <a:spcPts val="1800"/>
              </a:lnSpc>
            </a:pPr>
            <a:r>
              <a:rPr lang="pt-BR" b="1" dirty="0" smtClean="0">
                <a:ln w="18415" cmpd="sng">
                  <a:noFill/>
                  <a:prstDash val="solid"/>
                </a:ln>
                <a:solidFill>
                  <a:schemeClr val="bg1"/>
                </a:solidFill>
                <a:effectLst>
                  <a:outerShdw blurRad="63500" dir="3600000" algn="tl" rotWithShape="0">
                    <a:srgbClr val="000000">
                      <a:alpha val="70000"/>
                    </a:srgbClr>
                  </a:outerShdw>
                </a:effectLst>
                <a:latin typeface="+mn-lt"/>
              </a:rPr>
              <a:t>PL 3155/12       </a:t>
            </a:r>
            <a:r>
              <a:rPr lang="pt-BR" b="1" dirty="0" smtClean="0">
                <a:latin typeface="+mn-lt"/>
              </a:rPr>
              <a:t>Tributa investimentos estrangeiros e 	          distribuição de lucros e dividendos</a:t>
            </a:r>
            <a:endParaRPr lang="pt-BR" b="1" dirty="0">
              <a:latin typeface="+mn-lt"/>
            </a:endParaRPr>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de cantos arredondados 15"/>
          <p:cNvSpPr/>
          <p:nvPr/>
        </p:nvSpPr>
        <p:spPr>
          <a:xfrm>
            <a:off x="1907704" y="2204864"/>
            <a:ext cx="6912768" cy="432048"/>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9" name="CaixaDeTexto 68"/>
          <p:cNvSpPr txBox="1"/>
          <p:nvPr/>
        </p:nvSpPr>
        <p:spPr>
          <a:xfrm>
            <a:off x="1907704" y="2204864"/>
            <a:ext cx="6912768" cy="451406"/>
          </a:xfrm>
          <a:prstGeom prst="rect">
            <a:avLst/>
          </a:prstGeom>
          <a:noFill/>
        </p:spPr>
        <p:txBody>
          <a:bodyPr wrap="square" rtlCol="0">
            <a:spAutoFit/>
          </a:bodyPr>
          <a:lstStyle/>
          <a:p>
            <a:pPr algn="just">
              <a:lnSpc>
                <a:spcPts val="1400"/>
              </a:lnSpc>
            </a:pPr>
            <a:r>
              <a:rPr lang="pt-BR" sz="1400" dirty="0" smtClean="0">
                <a:latin typeface="+mn-lt"/>
              </a:rPr>
              <a:t>Foi feito acordo entre CNI, CNC, CNF e CEF pela aprovação do projeto. Aguarda-se a votação no plenário da Câmara ainda neste semestre.</a:t>
            </a:r>
            <a:endParaRPr lang="pt-BR" sz="1400" dirty="0">
              <a:latin typeface="+mn-lt"/>
            </a:endParaRPr>
          </a:p>
        </p:txBody>
      </p:sp>
      <p:sp>
        <p:nvSpPr>
          <p:cNvPr id="77" name="Retângulo de cantos arredondados 76"/>
          <p:cNvSpPr/>
          <p:nvPr/>
        </p:nvSpPr>
        <p:spPr>
          <a:xfrm>
            <a:off x="1907704" y="3337634"/>
            <a:ext cx="6912768" cy="432048"/>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9" name="Retângulo de cantos arredondados 78"/>
          <p:cNvSpPr/>
          <p:nvPr/>
        </p:nvSpPr>
        <p:spPr>
          <a:xfrm>
            <a:off x="1907704" y="4489762"/>
            <a:ext cx="6912768" cy="432048"/>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1" name="Retângulo de cantos arredondados 80"/>
          <p:cNvSpPr/>
          <p:nvPr/>
        </p:nvSpPr>
        <p:spPr>
          <a:xfrm>
            <a:off x="1907704" y="5641890"/>
            <a:ext cx="6912768" cy="432048"/>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2" name="CaixaDeTexto 81"/>
          <p:cNvSpPr txBox="1"/>
          <p:nvPr/>
        </p:nvSpPr>
        <p:spPr>
          <a:xfrm>
            <a:off x="1907704" y="5641890"/>
            <a:ext cx="6912768" cy="451406"/>
          </a:xfrm>
          <a:prstGeom prst="rect">
            <a:avLst/>
          </a:prstGeom>
          <a:noFill/>
        </p:spPr>
        <p:txBody>
          <a:bodyPr wrap="square" rtlCol="0">
            <a:spAutoFit/>
          </a:bodyPr>
          <a:lstStyle/>
          <a:p>
            <a:pPr>
              <a:lnSpc>
                <a:spcPts val="1400"/>
              </a:lnSpc>
            </a:pPr>
            <a:r>
              <a:rPr lang="pt-BR" sz="1400" dirty="0" smtClean="0">
                <a:latin typeface="+mn-lt"/>
              </a:rPr>
              <a:t>CNI, juntamente com federações de indústrias e outras confederações, elaborou nota técnica e encaminhou ao relator. Projeto deverá ser votado nesta semana pelo plenário da Câmara.</a:t>
            </a:r>
            <a:endParaRPr lang="pt-BR" sz="1400" dirty="0">
              <a:latin typeface="+mn-lt"/>
            </a:endParaRPr>
          </a:p>
        </p:txBody>
      </p:sp>
      <p:sp>
        <p:nvSpPr>
          <p:cNvPr id="80" name="CaixaDeTexto 79"/>
          <p:cNvSpPr txBox="1"/>
          <p:nvPr/>
        </p:nvSpPr>
        <p:spPr>
          <a:xfrm>
            <a:off x="1907704" y="4489762"/>
            <a:ext cx="6912768" cy="451406"/>
          </a:xfrm>
          <a:prstGeom prst="rect">
            <a:avLst/>
          </a:prstGeom>
          <a:noFill/>
        </p:spPr>
        <p:txBody>
          <a:bodyPr wrap="square" rtlCol="0">
            <a:spAutoFit/>
          </a:bodyPr>
          <a:lstStyle/>
          <a:p>
            <a:pPr>
              <a:lnSpc>
                <a:spcPts val="1400"/>
              </a:lnSpc>
            </a:pPr>
            <a:r>
              <a:rPr lang="pt-BR" sz="1400" dirty="0" smtClean="0">
                <a:latin typeface="+mn-lt"/>
              </a:rPr>
              <a:t>CNI montou grupo de trabalho para sugerir aperfeiçoamentos ao relator na Comissão de Meio Ambiente da Câmara. O projeto pode ser votado ainda neste ano.</a:t>
            </a:r>
            <a:endParaRPr lang="pt-BR" sz="1400" dirty="0">
              <a:latin typeface="+mn-lt"/>
            </a:endParaRPr>
          </a:p>
        </p:txBody>
      </p:sp>
      <p:sp>
        <p:nvSpPr>
          <p:cNvPr id="78" name="CaixaDeTexto 77"/>
          <p:cNvSpPr txBox="1"/>
          <p:nvPr/>
        </p:nvSpPr>
        <p:spPr>
          <a:xfrm>
            <a:off x="1907704" y="3337634"/>
            <a:ext cx="6912768" cy="453907"/>
          </a:xfrm>
          <a:prstGeom prst="rect">
            <a:avLst/>
          </a:prstGeom>
          <a:noFill/>
        </p:spPr>
        <p:txBody>
          <a:bodyPr wrap="square" rtlCol="0">
            <a:spAutoFit/>
          </a:bodyPr>
          <a:lstStyle/>
          <a:p>
            <a:pPr>
              <a:lnSpc>
                <a:spcPts val="1400"/>
              </a:lnSpc>
            </a:pPr>
            <a:r>
              <a:rPr lang="pt-BR" sz="1400" dirty="0" smtClean="0">
                <a:latin typeface="+mn-lt"/>
              </a:rPr>
              <a:t>CNI atua pela aprovação do projeto ainda neste semestre e espera parecer favorável do relator na CCJ da Câmara.</a:t>
            </a:r>
            <a:endParaRPr lang="pt-BR" sz="1400" dirty="0">
              <a:latin typeface="+mn-lt"/>
            </a:endParaRPr>
          </a:p>
        </p:txBody>
      </p:sp>
      <p:sp>
        <p:nvSpPr>
          <p:cNvPr id="4" name="Título 3"/>
          <p:cNvSpPr>
            <a:spLocks noGrp="1"/>
          </p:cNvSpPr>
          <p:nvPr>
            <p:ph type="title"/>
          </p:nvPr>
        </p:nvSpPr>
        <p:spPr>
          <a:xfrm>
            <a:off x="179388" y="260350"/>
            <a:ext cx="8785225" cy="504825"/>
          </a:xfrm>
        </p:spPr>
        <p:txBody>
          <a:bodyPr/>
          <a:lstStyle/>
          <a:p>
            <a:pPr>
              <a:defRPr/>
            </a:pPr>
            <a:r>
              <a:rPr lang="pt-BR" dirty="0" smtClean="0"/>
              <a:t>AGENDA NO PODER LEGISLATIVO</a:t>
            </a:r>
            <a:endParaRPr lang="pt-BR" dirty="0"/>
          </a:p>
        </p:txBody>
      </p:sp>
      <p:sp>
        <p:nvSpPr>
          <p:cNvPr id="10" name="Retângulo de cantos arredondados 9"/>
          <p:cNvSpPr/>
          <p:nvPr/>
        </p:nvSpPr>
        <p:spPr>
          <a:xfrm>
            <a:off x="323528" y="908720"/>
            <a:ext cx="8496944" cy="576064"/>
          </a:xfrm>
          <a:prstGeom prst="roundRect">
            <a:avLst/>
          </a:prstGeom>
          <a:solidFill>
            <a:srgbClr val="0103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p:cNvSpPr txBox="1"/>
          <p:nvPr/>
        </p:nvSpPr>
        <p:spPr>
          <a:xfrm>
            <a:off x="323528" y="980728"/>
            <a:ext cx="8496944" cy="400110"/>
          </a:xfrm>
          <a:prstGeom prst="rect">
            <a:avLst/>
          </a:prstGeom>
          <a:noFill/>
        </p:spPr>
        <p:txBody>
          <a:bodyPr wrap="square" rtlCol="0">
            <a:spAutoFit/>
          </a:bodyPr>
          <a:lstStyle/>
          <a:p>
            <a:r>
              <a:rPr lang="pt-BR" sz="2000" b="1" dirty="0" smtClean="0">
                <a:solidFill>
                  <a:schemeClr val="bg1"/>
                </a:solidFill>
                <a:latin typeface="+mj-lt"/>
              </a:rPr>
              <a:t>PAUTA MÍNIMA CNI/ABIT</a:t>
            </a:r>
            <a:endParaRPr lang="pt-BR" sz="2000" b="1" dirty="0">
              <a:solidFill>
                <a:schemeClr val="bg1"/>
              </a:solidFill>
              <a:latin typeface="+mj-lt"/>
            </a:endParaRPr>
          </a:p>
        </p:txBody>
      </p:sp>
      <p:sp>
        <p:nvSpPr>
          <p:cNvPr id="15" name="Retângulo de cantos arredondados 14"/>
          <p:cNvSpPr/>
          <p:nvPr/>
        </p:nvSpPr>
        <p:spPr>
          <a:xfrm>
            <a:off x="323528" y="1556792"/>
            <a:ext cx="5616624" cy="576064"/>
          </a:xfrm>
          <a:prstGeom prst="roundRect">
            <a:avLst/>
          </a:prstGeom>
          <a:solidFill>
            <a:schemeClr val="accent3">
              <a:lumMod val="75000"/>
              <a:alpha val="4902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Retângulo de cantos arredondados 27"/>
          <p:cNvSpPr/>
          <p:nvPr/>
        </p:nvSpPr>
        <p:spPr>
          <a:xfrm>
            <a:off x="8244408" y="1556792"/>
            <a:ext cx="567680" cy="576064"/>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de cantos arredondados 28"/>
          <p:cNvSpPr/>
          <p:nvPr/>
        </p:nvSpPr>
        <p:spPr>
          <a:xfrm>
            <a:off x="7596336" y="1556792"/>
            <a:ext cx="567680" cy="576064"/>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Retângulo de cantos arredondados 29"/>
          <p:cNvSpPr/>
          <p:nvPr/>
        </p:nvSpPr>
        <p:spPr>
          <a:xfrm>
            <a:off x="6012160" y="1556792"/>
            <a:ext cx="1503784" cy="576064"/>
          </a:xfrm>
          <a:prstGeom prst="roundRect">
            <a:avLst/>
          </a:prstGeom>
          <a:solidFill>
            <a:schemeClr val="accent3">
              <a:lumMod val="75000"/>
              <a:alpha val="4902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de cantos arredondados 30"/>
          <p:cNvSpPr/>
          <p:nvPr/>
        </p:nvSpPr>
        <p:spPr>
          <a:xfrm>
            <a:off x="323528" y="2708920"/>
            <a:ext cx="5616624" cy="576064"/>
          </a:xfrm>
          <a:prstGeom prst="roundRect">
            <a:avLst/>
          </a:prstGeom>
          <a:solidFill>
            <a:schemeClr val="accent3">
              <a:lumMod val="75000"/>
              <a:alpha val="4902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Retângulo de cantos arredondados 32"/>
          <p:cNvSpPr/>
          <p:nvPr/>
        </p:nvSpPr>
        <p:spPr>
          <a:xfrm>
            <a:off x="7596336" y="2708920"/>
            <a:ext cx="567680" cy="576064"/>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Retângulo de cantos arredondados 33"/>
          <p:cNvSpPr/>
          <p:nvPr/>
        </p:nvSpPr>
        <p:spPr>
          <a:xfrm>
            <a:off x="6012160" y="2708920"/>
            <a:ext cx="1503784" cy="576064"/>
          </a:xfrm>
          <a:prstGeom prst="roundRect">
            <a:avLst/>
          </a:prstGeom>
          <a:solidFill>
            <a:schemeClr val="accent3">
              <a:lumMod val="75000"/>
              <a:alpha val="4902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de cantos arredondados 34"/>
          <p:cNvSpPr/>
          <p:nvPr/>
        </p:nvSpPr>
        <p:spPr>
          <a:xfrm>
            <a:off x="323528" y="3861048"/>
            <a:ext cx="5616624" cy="576064"/>
          </a:xfrm>
          <a:prstGeom prst="roundRect">
            <a:avLst/>
          </a:prstGeom>
          <a:solidFill>
            <a:schemeClr val="accent3">
              <a:lumMod val="75000"/>
              <a:alpha val="4902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Retângulo de cantos arredondados 36"/>
          <p:cNvSpPr/>
          <p:nvPr/>
        </p:nvSpPr>
        <p:spPr>
          <a:xfrm>
            <a:off x="7596336" y="3861048"/>
            <a:ext cx="567680" cy="576064"/>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Retângulo de cantos arredondados 37"/>
          <p:cNvSpPr/>
          <p:nvPr/>
        </p:nvSpPr>
        <p:spPr>
          <a:xfrm>
            <a:off x="6012160" y="3861048"/>
            <a:ext cx="1503784" cy="576064"/>
          </a:xfrm>
          <a:prstGeom prst="roundRect">
            <a:avLst/>
          </a:prstGeom>
          <a:solidFill>
            <a:schemeClr val="accent3">
              <a:lumMod val="75000"/>
              <a:alpha val="4902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de cantos arredondados 38"/>
          <p:cNvSpPr/>
          <p:nvPr/>
        </p:nvSpPr>
        <p:spPr>
          <a:xfrm>
            <a:off x="323528" y="5013176"/>
            <a:ext cx="5616624" cy="576064"/>
          </a:xfrm>
          <a:prstGeom prst="roundRect">
            <a:avLst/>
          </a:prstGeom>
          <a:solidFill>
            <a:schemeClr val="accent3">
              <a:lumMod val="75000"/>
              <a:alpha val="4902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Retângulo de cantos arredondados 40"/>
          <p:cNvSpPr/>
          <p:nvPr/>
        </p:nvSpPr>
        <p:spPr>
          <a:xfrm>
            <a:off x="7596336" y="5013176"/>
            <a:ext cx="567680" cy="576064"/>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Retângulo de cantos arredondados 41"/>
          <p:cNvSpPr/>
          <p:nvPr/>
        </p:nvSpPr>
        <p:spPr>
          <a:xfrm>
            <a:off x="6012160" y="5013176"/>
            <a:ext cx="1503784" cy="576064"/>
          </a:xfrm>
          <a:prstGeom prst="roundRect">
            <a:avLst/>
          </a:prstGeom>
          <a:solidFill>
            <a:schemeClr val="accent3">
              <a:lumMod val="75000"/>
              <a:alpha val="4902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CaixaDeTexto 42"/>
          <p:cNvSpPr txBox="1"/>
          <p:nvPr/>
        </p:nvSpPr>
        <p:spPr>
          <a:xfrm>
            <a:off x="395536" y="1628800"/>
            <a:ext cx="5472608" cy="369332"/>
          </a:xfrm>
          <a:prstGeom prst="rect">
            <a:avLst/>
          </a:prstGeom>
          <a:noFill/>
        </p:spPr>
        <p:txBody>
          <a:bodyPr wrap="square" rtlCol="0">
            <a:spAutoFit/>
          </a:bodyPr>
          <a:lstStyle/>
          <a:p>
            <a:r>
              <a:rPr lang="pt-BR" b="1" dirty="0" smtClean="0">
                <a:ln w="18415" cmpd="sng">
                  <a:noFill/>
                  <a:prstDash val="solid"/>
                </a:ln>
                <a:solidFill>
                  <a:schemeClr val="bg1"/>
                </a:solidFill>
                <a:effectLst>
                  <a:outerShdw blurRad="63500" dir="3600000" algn="tl" rotWithShape="0">
                    <a:srgbClr val="000000">
                      <a:alpha val="70000"/>
                    </a:srgbClr>
                  </a:outerShdw>
                </a:effectLst>
                <a:latin typeface="+mn-lt"/>
              </a:rPr>
              <a:t>PLP 378/06       </a:t>
            </a:r>
            <a:r>
              <a:rPr lang="pt-BR" b="1" dirty="0" smtClean="0">
                <a:latin typeface="+mn-lt"/>
              </a:rPr>
              <a:t>Extingue o adicional de 10% do FGTS</a:t>
            </a:r>
            <a:endParaRPr lang="pt-BR" b="1" dirty="0">
              <a:latin typeface="+mn-lt"/>
            </a:endParaRPr>
          </a:p>
        </p:txBody>
      </p:sp>
      <p:sp>
        <p:nvSpPr>
          <p:cNvPr id="45" name="CaixaDeTexto 44"/>
          <p:cNvSpPr txBox="1"/>
          <p:nvPr/>
        </p:nvSpPr>
        <p:spPr>
          <a:xfrm>
            <a:off x="6012160" y="1700808"/>
            <a:ext cx="1512168" cy="326371"/>
          </a:xfrm>
          <a:prstGeom prst="rect">
            <a:avLst/>
          </a:prstGeom>
          <a:noFill/>
        </p:spPr>
        <p:txBody>
          <a:bodyPr wrap="square" rtlCol="0">
            <a:spAutoFit/>
          </a:bodyPr>
          <a:lstStyle/>
          <a:p>
            <a:pPr algn="ctr">
              <a:lnSpc>
                <a:spcPts val="1800"/>
              </a:lnSpc>
            </a:pPr>
            <a:r>
              <a:rPr lang="pt-BR" b="1" dirty="0" smtClean="0">
                <a:latin typeface="+mn-lt"/>
              </a:rPr>
              <a:t>Convergente </a:t>
            </a:r>
            <a:endParaRPr lang="pt-BR" b="1" dirty="0">
              <a:latin typeface="+mn-lt"/>
            </a:endParaRPr>
          </a:p>
        </p:txBody>
      </p:sp>
      <p:sp>
        <p:nvSpPr>
          <p:cNvPr id="46" name="CaixaDeTexto 45"/>
          <p:cNvSpPr txBox="1"/>
          <p:nvPr/>
        </p:nvSpPr>
        <p:spPr>
          <a:xfrm>
            <a:off x="7604720" y="1628800"/>
            <a:ext cx="567680" cy="369332"/>
          </a:xfrm>
          <a:prstGeom prst="rect">
            <a:avLst/>
          </a:prstGeom>
          <a:noFill/>
        </p:spPr>
        <p:txBody>
          <a:bodyPr wrap="square" rtlCol="0">
            <a:spAutoFit/>
          </a:bodyPr>
          <a:lstStyle/>
          <a:p>
            <a:r>
              <a:rPr lang="pt-BR" b="1" dirty="0" smtClean="0">
                <a:latin typeface="+mn-lt"/>
              </a:rPr>
              <a:t>CNI</a:t>
            </a:r>
            <a:endParaRPr lang="pt-BR" b="1" dirty="0">
              <a:latin typeface="+mn-lt"/>
            </a:endParaRPr>
          </a:p>
        </p:txBody>
      </p:sp>
      <p:sp>
        <p:nvSpPr>
          <p:cNvPr id="47" name="CaixaDeTexto 46"/>
          <p:cNvSpPr txBox="1"/>
          <p:nvPr/>
        </p:nvSpPr>
        <p:spPr>
          <a:xfrm>
            <a:off x="8244408" y="1628800"/>
            <a:ext cx="648072" cy="349702"/>
          </a:xfrm>
          <a:prstGeom prst="rect">
            <a:avLst/>
          </a:prstGeom>
          <a:noFill/>
        </p:spPr>
        <p:txBody>
          <a:bodyPr wrap="square" lIns="36000" tIns="36000" rIns="36000" bIns="36000" rtlCol="0">
            <a:spAutoFit/>
          </a:bodyPr>
          <a:lstStyle/>
          <a:p>
            <a:r>
              <a:rPr lang="pt-BR" b="1" dirty="0" smtClean="0">
                <a:latin typeface="+mn-lt"/>
              </a:rPr>
              <a:t>ABIT</a:t>
            </a:r>
            <a:endParaRPr lang="pt-BR" b="1" dirty="0">
              <a:latin typeface="+mn-lt"/>
            </a:endParaRPr>
          </a:p>
        </p:txBody>
      </p:sp>
      <p:sp>
        <p:nvSpPr>
          <p:cNvPr id="52" name="CaixaDeTexto 51"/>
          <p:cNvSpPr txBox="1"/>
          <p:nvPr/>
        </p:nvSpPr>
        <p:spPr>
          <a:xfrm>
            <a:off x="395536" y="2750222"/>
            <a:ext cx="5472608" cy="557204"/>
          </a:xfrm>
          <a:prstGeom prst="rect">
            <a:avLst/>
          </a:prstGeom>
          <a:noFill/>
        </p:spPr>
        <p:txBody>
          <a:bodyPr wrap="square" rtlCol="0">
            <a:spAutoFit/>
          </a:bodyPr>
          <a:lstStyle/>
          <a:p>
            <a:pPr>
              <a:lnSpc>
                <a:spcPts val="1800"/>
              </a:lnSpc>
            </a:pPr>
            <a:r>
              <a:rPr lang="pt-BR" b="1" dirty="0" smtClean="0">
                <a:ln w="18415" cmpd="sng">
                  <a:noFill/>
                  <a:prstDash val="solid"/>
                </a:ln>
                <a:solidFill>
                  <a:schemeClr val="bg1"/>
                </a:solidFill>
                <a:effectLst>
                  <a:outerShdw blurRad="63500" dir="3600000" algn="tl" rotWithShape="0">
                    <a:srgbClr val="000000">
                      <a:alpha val="70000"/>
                    </a:srgbClr>
                  </a:outerShdw>
                </a:effectLst>
                <a:latin typeface="+mn-lt"/>
              </a:rPr>
              <a:t>PL 3401/08        </a:t>
            </a:r>
            <a:r>
              <a:rPr lang="pt-BR" b="1" dirty="0" smtClean="0">
                <a:ln w="18415" cmpd="sng">
                  <a:noFill/>
                  <a:prstDash val="solid"/>
                </a:ln>
                <a:latin typeface="+mn-lt"/>
              </a:rPr>
              <a:t>Regulamenta a desconsideração da        	           personalidade jurídica</a:t>
            </a:r>
            <a:endParaRPr lang="pt-BR" b="1" dirty="0">
              <a:latin typeface="+mn-lt"/>
            </a:endParaRPr>
          </a:p>
        </p:txBody>
      </p:sp>
      <p:sp>
        <p:nvSpPr>
          <p:cNvPr id="53" name="CaixaDeTexto 52"/>
          <p:cNvSpPr txBox="1"/>
          <p:nvPr/>
        </p:nvSpPr>
        <p:spPr>
          <a:xfrm>
            <a:off x="6012160" y="2852936"/>
            <a:ext cx="1512168" cy="326371"/>
          </a:xfrm>
          <a:prstGeom prst="rect">
            <a:avLst/>
          </a:prstGeom>
          <a:noFill/>
        </p:spPr>
        <p:txBody>
          <a:bodyPr wrap="square" rtlCol="0">
            <a:spAutoFit/>
          </a:bodyPr>
          <a:lstStyle/>
          <a:p>
            <a:pPr algn="ctr">
              <a:lnSpc>
                <a:spcPts val="1800"/>
              </a:lnSpc>
            </a:pPr>
            <a:r>
              <a:rPr lang="pt-BR" b="1" dirty="0" smtClean="0">
                <a:latin typeface="+mn-lt"/>
              </a:rPr>
              <a:t>Convergente</a:t>
            </a:r>
            <a:endParaRPr lang="pt-BR" b="1" dirty="0">
              <a:latin typeface="+mn-lt"/>
            </a:endParaRPr>
          </a:p>
        </p:txBody>
      </p:sp>
      <p:sp>
        <p:nvSpPr>
          <p:cNvPr id="54" name="CaixaDeTexto 53"/>
          <p:cNvSpPr txBox="1"/>
          <p:nvPr/>
        </p:nvSpPr>
        <p:spPr>
          <a:xfrm>
            <a:off x="7604720" y="2780928"/>
            <a:ext cx="567680" cy="369332"/>
          </a:xfrm>
          <a:prstGeom prst="rect">
            <a:avLst/>
          </a:prstGeom>
          <a:noFill/>
        </p:spPr>
        <p:txBody>
          <a:bodyPr wrap="square" rtlCol="0">
            <a:spAutoFit/>
          </a:bodyPr>
          <a:lstStyle/>
          <a:p>
            <a:r>
              <a:rPr lang="pt-BR" b="1" dirty="0" smtClean="0">
                <a:latin typeface="+mn-lt"/>
              </a:rPr>
              <a:t>CNI</a:t>
            </a:r>
            <a:endParaRPr lang="pt-BR" b="1" dirty="0">
              <a:latin typeface="+mn-lt"/>
            </a:endParaRPr>
          </a:p>
        </p:txBody>
      </p:sp>
      <p:sp>
        <p:nvSpPr>
          <p:cNvPr id="57" name="CaixaDeTexto 56"/>
          <p:cNvSpPr txBox="1"/>
          <p:nvPr/>
        </p:nvSpPr>
        <p:spPr>
          <a:xfrm>
            <a:off x="6012160" y="3966725"/>
            <a:ext cx="1512168" cy="326371"/>
          </a:xfrm>
          <a:prstGeom prst="rect">
            <a:avLst/>
          </a:prstGeom>
          <a:noFill/>
        </p:spPr>
        <p:txBody>
          <a:bodyPr wrap="square" rtlCol="0">
            <a:spAutoFit/>
          </a:bodyPr>
          <a:lstStyle/>
          <a:p>
            <a:pPr algn="ctr">
              <a:lnSpc>
                <a:spcPts val="1800"/>
              </a:lnSpc>
            </a:pPr>
            <a:r>
              <a:rPr lang="pt-BR" b="1" dirty="0" smtClean="0">
                <a:latin typeface="+mn-lt"/>
              </a:rPr>
              <a:t>Divergente</a:t>
            </a:r>
            <a:endParaRPr lang="pt-BR" b="1" dirty="0">
              <a:latin typeface="+mn-lt"/>
            </a:endParaRPr>
          </a:p>
        </p:txBody>
      </p:sp>
      <p:sp>
        <p:nvSpPr>
          <p:cNvPr id="58" name="CaixaDeTexto 57"/>
          <p:cNvSpPr txBox="1"/>
          <p:nvPr/>
        </p:nvSpPr>
        <p:spPr>
          <a:xfrm>
            <a:off x="7604720" y="3923764"/>
            <a:ext cx="567680" cy="369332"/>
          </a:xfrm>
          <a:prstGeom prst="rect">
            <a:avLst/>
          </a:prstGeom>
          <a:noFill/>
        </p:spPr>
        <p:txBody>
          <a:bodyPr wrap="square" rtlCol="0">
            <a:spAutoFit/>
          </a:bodyPr>
          <a:lstStyle/>
          <a:p>
            <a:r>
              <a:rPr lang="pt-BR" b="1" dirty="0" smtClean="0">
                <a:latin typeface="+mn-lt"/>
              </a:rPr>
              <a:t>CNI</a:t>
            </a:r>
            <a:endParaRPr lang="pt-BR" b="1" dirty="0">
              <a:latin typeface="+mn-lt"/>
            </a:endParaRPr>
          </a:p>
        </p:txBody>
      </p:sp>
      <p:sp>
        <p:nvSpPr>
          <p:cNvPr id="61" name="CaixaDeTexto 60"/>
          <p:cNvSpPr txBox="1"/>
          <p:nvPr/>
        </p:nvSpPr>
        <p:spPr>
          <a:xfrm>
            <a:off x="6012160" y="5032036"/>
            <a:ext cx="1512168" cy="557204"/>
          </a:xfrm>
          <a:prstGeom prst="rect">
            <a:avLst/>
          </a:prstGeom>
          <a:noFill/>
        </p:spPr>
        <p:txBody>
          <a:bodyPr wrap="square" rtlCol="0">
            <a:spAutoFit/>
          </a:bodyPr>
          <a:lstStyle/>
          <a:p>
            <a:pPr algn="ctr">
              <a:lnSpc>
                <a:spcPts val="1800"/>
              </a:lnSpc>
            </a:pPr>
            <a:r>
              <a:rPr lang="pt-BR" b="1" dirty="0" smtClean="0">
                <a:latin typeface="+mn-lt"/>
              </a:rPr>
              <a:t>Convergente com ressalvas</a:t>
            </a:r>
            <a:endParaRPr lang="pt-BR" b="1" dirty="0">
              <a:latin typeface="+mn-lt"/>
            </a:endParaRPr>
          </a:p>
        </p:txBody>
      </p:sp>
      <p:sp>
        <p:nvSpPr>
          <p:cNvPr id="62" name="CaixaDeTexto 61"/>
          <p:cNvSpPr txBox="1"/>
          <p:nvPr/>
        </p:nvSpPr>
        <p:spPr>
          <a:xfrm>
            <a:off x="7604720" y="5075892"/>
            <a:ext cx="567680" cy="369332"/>
          </a:xfrm>
          <a:prstGeom prst="rect">
            <a:avLst/>
          </a:prstGeom>
          <a:noFill/>
        </p:spPr>
        <p:txBody>
          <a:bodyPr wrap="square" rtlCol="0">
            <a:spAutoFit/>
          </a:bodyPr>
          <a:lstStyle/>
          <a:p>
            <a:r>
              <a:rPr lang="pt-BR" b="1" dirty="0" smtClean="0">
                <a:latin typeface="+mn-lt"/>
              </a:rPr>
              <a:t>CNI</a:t>
            </a:r>
            <a:endParaRPr lang="pt-BR" b="1" dirty="0">
              <a:latin typeface="+mn-lt"/>
            </a:endParaRPr>
          </a:p>
        </p:txBody>
      </p:sp>
      <p:sp>
        <p:nvSpPr>
          <p:cNvPr id="64" name="CaixaDeTexto 63"/>
          <p:cNvSpPr txBox="1"/>
          <p:nvPr/>
        </p:nvSpPr>
        <p:spPr>
          <a:xfrm>
            <a:off x="395536" y="3879908"/>
            <a:ext cx="5472608" cy="553998"/>
          </a:xfrm>
          <a:prstGeom prst="rect">
            <a:avLst/>
          </a:prstGeom>
          <a:noFill/>
        </p:spPr>
        <p:txBody>
          <a:bodyPr wrap="square" rtlCol="0">
            <a:spAutoFit/>
          </a:bodyPr>
          <a:lstStyle/>
          <a:p>
            <a:pPr>
              <a:lnSpc>
                <a:spcPts val="1800"/>
              </a:lnSpc>
            </a:pPr>
            <a:r>
              <a:rPr lang="pt-BR" b="1" dirty="0" smtClean="0">
                <a:ln w="18415" cmpd="sng">
                  <a:noFill/>
                  <a:prstDash val="solid"/>
                </a:ln>
                <a:solidFill>
                  <a:schemeClr val="bg1"/>
                </a:solidFill>
                <a:effectLst>
                  <a:outerShdw blurRad="63500" dir="3600000" algn="tl" rotWithShape="0">
                    <a:srgbClr val="000000">
                      <a:alpha val="70000"/>
                    </a:srgbClr>
                  </a:outerShdw>
                </a:effectLst>
                <a:latin typeface="+mn-lt"/>
              </a:rPr>
              <a:t>PL 3729/04       </a:t>
            </a:r>
            <a:r>
              <a:rPr lang="pt-BR" b="1" dirty="0" smtClean="0">
                <a:latin typeface="+mn-lt"/>
              </a:rPr>
              <a:t>Estabelece novas normas para o 	         	          licenciamento ambiental</a:t>
            </a:r>
            <a:endParaRPr lang="pt-BR" b="1" dirty="0">
              <a:latin typeface="+mn-lt"/>
            </a:endParaRPr>
          </a:p>
        </p:txBody>
      </p:sp>
      <p:sp>
        <p:nvSpPr>
          <p:cNvPr id="65" name="CaixaDeTexto 64"/>
          <p:cNvSpPr txBox="1"/>
          <p:nvPr/>
        </p:nvSpPr>
        <p:spPr>
          <a:xfrm>
            <a:off x="395536" y="5118853"/>
            <a:ext cx="5472608" cy="326371"/>
          </a:xfrm>
          <a:prstGeom prst="rect">
            <a:avLst/>
          </a:prstGeom>
          <a:noFill/>
        </p:spPr>
        <p:txBody>
          <a:bodyPr wrap="square" rtlCol="0">
            <a:spAutoFit/>
          </a:bodyPr>
          <a:lstStyle/>
          <a:p>
            <a:pPr>
              <a:lnSpc>
                <a:spcPts val="1800"/>
              </a:lnSpc>
            </a:pPr>
            <a:r>
              <a:rPr lang="pt-BR" b="1" dirty="0" smtClean="0">
                <a:ln w="18415" cmpd="sng">
                  <a:noFill/>
                  <a:prstDash val="solid"/>
                </a:ln>
                <a:solidFill>
                  <a:schemeClr val="bg1"/>
                </a:solidFill>
                <a:effectLst>
                  <a:outerShdw blurRad="63500" dir="3600000" algn="tl" rotWithShape="0">
                    <a:srgbClr val="000000">
                      <a:alpha val="70000"/>
                    </a:srgbClr>
                  </a:outerShdw>
                </a:effectLst>
                <a:latin typeface="+mn-lt"/>
              </a:rPr>
              <a:t>PL 1876/99       </a:t>
            </a:r>
            <a:r>
              <a:rPr lang="pt-BR" b="1" dirty="0" smtClean="0">
                <a:latin typeface="+mn-lt"/>
              </a:rPr>
              <a:t>Cria o novo Código Florestal</a:t>
            </a:r>
            <a:endParaRPr lang="pt-BR" b="1" dirty="0">
              <a:latin typeface="+mn-lt"/>
            </a:endParaRPr>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de cantos arredondados 15"/>
          <p:cNvSpPr/>
          <p:nvPr/>
        </p:nvSpPr>
        <p:spPr>
          <a:xfrm>
            <a:off x="1907704" y="2204864"/>
            <a:ext cx="6912768" cy="432048"/>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9" name="CaixaDeTexto 68"/>
          <p:cNvSpPr txBox="1"/>
          <p:nvPr/>
        </p:nvSpPr>
        <p:spPr>
          <a:xfrm>
            <a:off x="1907704" y="2204864"/>
            <a:ext cx="6912768" cy="451406"/>
          </a:xfrm>
          <a:prstGeom prst="rect">
            <a:avLst/>
          </a:prstGeom>
          <a:noFill/>
        </p:spPr>
        <p:txBody>
          <a:bodyPr wrap="square" rtlCol="0">
            <a:spAutoFit/>
          </a:bodyPr>
          <a:lstStyle/>
          <a:p>
            <a:pPr algn="just">
              <a:lnSpc>
                <a:spcPts val="1400"/>
              </a:lnSpc>
            </a:pPr>
            <a:r>
              <a:rPr lang="pt-BR" sz="1400" dirty="0" smtClean="0">
                <a:latin typeface="+mn-lt"/>
              </a:rPr>
              <a:t>O Governo anuncia o projeto como prioritário, mas não tem promovido sua tramitação. Quando for o momento, deverá ser votado diretamente no plenário da Câmara.</a:t>
            </a:r>
            <a:endParaRPr lang="pt-BR" sz="1400" dirty="0">
              <a:latin typeface="+mn-lt"/>
            </a:endParaRPr>
          </a:p>
        </p:txBody>
      </p:sp>
      <p:sp>
        <p:nvSpPr>
          <p:cNvPr id="77" name="Retângulo de cantos arredondados 76"/>
          <p:cNvSpPr/>
          <p:nvPr/>
        </p:nvSpPr>
        <p:spPr>
          <a:xfrm>
            <a:off x="1907704" y="3337634"/>
            <a:ext cx="6912768" cy="432048"/>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9" name="Retângulo de cantos arredondados 78"/>
          <p:cNvSpPr/>
          <p:nvPr/>
        </p:nvSpPr>
        <p:spPr>
          <a:xfrm>
            <a:off x="1907704" y="4489762"/>
            <a:ext cx="6912768" cy="432048"/>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1" name="Retângulo de cantos arredondados 80"/>
          <p:cNvSpPr/>
          <p:nvPr/>
        </p:nvSpPr>
        <p:spPr>
          <a:xfrm>
            <a:off x="1907704" y="5641890"/>
            <a:ext cx="6912768" cy="432048"/>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2" name="CaixaDeTexto 81"/>
          <p:cNvSpPr txBox="1"/>
          <p:nvPr/>
        </p:nvSpPr>
        <p:spPr>
          <a:xfrm>
            <a:off x="1907704" y="5641890"/>
            <a:ext cx="6912768" cy="451406"/>
          </a:xfrm>
          <a:prstGeom prst="rect">
            <a:avLst/>
          </a:prstGeom>
          <a:noFill/>
        </p:spPr>
        <p:txBody>
          <a:bodyPr wrap="square" rtlCol="0">
            <a:spAutoFit/>
          </a:bodyPr>
          <a:lstStyle/>
          <a:p>
            <a:pPr>
              <a:lnSpc>
                <a:spcPts val="1400"/>
              </a:lnSpc>
            </a:pPr>
            <a:r>
              <a:rPr lang="pt-BR" sz="1400" dirty="0" smtClean="0">
                <a:latin typeface="+mn-lt"/>
              </a:rPr>
              <a:t>O projeto aguarda análise na CCJ da Câmara, com parecer favorável, mas sua votação ainda depende de priorização pelo Governo e pela Receita Federal.</a:t>
            </a:r>
            <a:endParaRPr lang="pt-BR" sz="1400" dirty="0">
              <a:latin typeface="+mn-lt"/>
            </a:endParaRPr>
          </a:p>
        </p:txBody>
      </p:sp>
      <p:sp>
        <p:nvSpPr>
          <p:cNvPr id="80" name="CaixaDeTexto 79"/>
          <p:cNvSpPr txBox="1"/>
          <p:nvPr/>
        </p:nvSpPr>
        <p:spPr>
          <a:xfrm>
            <a:off x="1907704" y="4489762"/>
            <a:ext cx="6912768" cy="453907"/>
          </a:xfrm>
          <a:prstGeom prst="rect">
            <a:avLst/>
          </a:prstGeom>
          <a:noFill/>
        </p:spPr>
        <p:txBody>
          <a:bodyPr wrap="square" rtlCol="0">
            <a:spAutoFit/>
          </a:bodyPr>
          <a:lstStyle/>
          <a:p>
            <a:pPr>
              <a:lnSpc>
                <a:spcPts val="1400"/>
              </a:lnSpc>
            </a:pPr>
            <a:r>
              <a:rPr lang="pt-BR" sz="1400" dirty="0" smtClean="0">
                <a:latin typeface="+mn-lt"/>
              </a:rPr>
              <a:t>CNI sugeriu voto de inconstitucionalidade na CCJ da Câmara, porém o projeto ainda será relatado na comissão.</a:t>
            </a:r>
            <a:endParaRPr lang="pt-BR" sz="1400" dirty="0">
              <a:latin typeface="+mn-lt"/>
            </a:endParaRPr>
          </a:p>
        </p:txBody>
      </p:sp>
      <p:sp>
        <p:nvSpPr>
          <p:cNvPr id="78" name="CaixaDeTexto 77"/>
          <p:cNvSpPr txBox="1"/>
          <p:nvPr/>
        </p:nvSpPr>
        <p:spPr>
          <a:xfrm>
            <a:off x="1907704" y="3337634"/>
            <a:ext cx="6912768" cy="453907"/>
          </a:xfrm>
          <a:prstGeom prst="rect">
            <a:avLst/>
          </a:prstGeom>
          <a:noFill/>
        </p:spPr>
        <p:txBody>
          <a:bodyPr wrap="square" rtlCol="0">
            <a:spAutoFit/>
          </a:bodyPr>
          <a:lstStyle/>
          <a:p>
            <a:pPr>
              <a:lnSpc>
                <a:spcPts val="1400"/>
              </a:lnSpc>
            </a:pPr>
            <a:r>
              <a:rPr lang="pt-BR" sz="1400" dirty="0" smtClean="0">
                <a:latin typeface="+mn-lt"/>
              </a:rPr>
              <a:t>CNI tem trabalhado para evitar que o projeto seja pautado para a votação na Comissão de Seguridade Social da Câmara.</a:t>
            </a:r>
            <a:endParaRPr lang="pt-BR" sz="1400" dirty="0">
              <a:latin typeface="+mn-lt"/>
            </a:endParaRPr>
          </a:p>
        </p:txBody>
      </p:sp>
      <p:sp>
        <p:nvSpPr>
          <p:cNvPr id="4" name="Título 3"/>
          <p:cNvSpPr>
            <a:spLocks noGrp="1"/>
          </p:cNvSpPr>
          <p:nvPr>
            <p:ph type="title"/>
          </p:nvPr>
        </p:nvSpPr>
        <p:spPr>
          <a:xfrm>
            <a:off x="179388" y="260350"/>
            <a:ext cx="8785225" cy="504825"/>
          </a:xfrm>
        </p:spPr>
        <p:txBody>
          <a:bodyPr/>
          <a:lstStyle/>
          <a:p>
            <a:pPr>
              <a:defRPr/>
            </a:pPr>
            <a:r>
              <a:rPr lang="pt-BR" dirty="0" smtClean="0"/>
              <a:t>AGENDA NO PODER LEGISLATIVO</a:t>
            </a:r>
            <a:endParaRPr lang="pt-BR" dirty="0"/>
          </a:p>
        </p:txBody>
      </p:sp>
      <p:sp>
        <p:nvSpPr>
          <p:cNvPr id="10" name="Retângulo de cantos arredondados 9"/>
          <p:cNvSpPr/>
          <p:nvPr/>
        </p:nvSpPr>
        <p:spPr>
          <a:xfrm>
            <a:off x="323528" y="908720"/>
            <a:ext cx="8496944" cy="576064"/>
          </a:xfrm>
          <a:prstGeom prst="roundRect">
            <a:avLst/>
          </a:prstGeom>
          <a:solidFill>
            <a:srgbClr val="0103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p:cNvSpPr txBox="1"/>
          <p:nvPr/>
        </p:nvSpPr>
        <p:spPr>
          <a:xfrm>
            <a:off x="323528" y="980728"/>
            <a:ext cx="8496944" cy="400110"/>
          </a:xfrm>
          <a:prstGeom prst="rect">
            <a:avLst/>
          </a:prstGeom>
          <a:noFill/>
        </p:spPr>
        <p:txBody>
          <a:bodyPr wrap="square" rtlCol="0">
            <a:spAutoFit/>
          </a:bodyPr>
          <a:lstStyle/>
          <a:p>
            <a:r>
              <a:rPr lang="pt-BR" sz="2000" b="1" dirty="0" smtClean="0">
                <a:solidFill>
                  <a:schemeClr val="bg1"/>
                </a:solidFill>
                <a:latin typeface="+mj-lt"/>
              </a:rPr>
              <a:t>PAUTA MÍNIMA CNI/ABIT</a:t>
            </a:r>
            <a:endParaRPr lang="pt-BR" sz="2000" b="1" dirty="0">
              <a:solidFill>
                <a:schemeClr val="bg1"/>
              </a:solidFill>
              <a:latin typeface="+mj-lt"/>
            </a:endParaRPr>
          </a:p>
        </p:txBody>
      </p:sp>
      <p:sp>
        <p:nvSpPr>
          <p:cNvPr id="15" name="Retângulo de cantos arredondados 14"/>
          <p:cNvSpPr/>
          <p:nvPr/>
        </p:nvSpPr>
        <p:spPr>
          <a:xfrm>
            <a:off x="323528" y="1556792"/>
            <a:ext cx="5616624" cy="576064"/>
          </a:xfrm>
          <a:prstGeom prst="roundRect">
            <a:avLst/>
          </a:prstGeom>
          <a:solidFill>
            <a:schemeClr val="accent3">
              <a:lumMod val="75000"/>
              <a:alpha val="4902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de cantos arredondados 28"/>
          <p:cNvSpPr/>
          <p:nvPr/>
        </p:nvSpPr>
        <p:spPr>
          <a:xfrm>
            <a:off x="7596336" y="1556792"/>
            <a:ext cx="567680" cy="576064"/>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Retângulo de cantos arredondados 29"/>
          <p:cNvSpPr/>
          <p:nvPr/>
        </p:nvSpPr>
        <p:spPr>
          <a:xfrm>
            <a:off x="6012160" y="1556792"/>
            <a:ext cx="1503784" cy="576064"/>
          </a:xfrm>
          <a:prstGeom prst="roundRect">
            <a:avLst/>
          </a:prstGeom>
          <a:solidFill>
            <a:schemeClr val="accent3">
              <a:lumMod val="75000"/>
              <a:alpha val="4902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de cantos arredondados 30"/>
          <p:cNvSpPr/>
          <p:nvPr/>
        </p:nvSpPr>
        <p:spPr>
          <a:xfrm>
            <a:off x="323528" y="2708920"/>
            <a:ext cx="5616624" cy="576064"/>
          </a:xfrm>
          <a:prstGeom prst="roundRect">
            <a:avLst/>
          </a:prstGeom>
          <a:solidFill>
            <a:schemeClr val="accent3">
              <a:lumMod val="75000"/>
              <a:alpha val="4902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Retângulo de cantos arredondados 32"/>
          <p:cNvSpPr/>
          <p:nvPr/>
        </p:nvSpPr>
        <p:spPr>
          <a:xfrm>
            <a:off x="7596336" y="2708920"/>
            <a:ext cx="567680" cy="576064"/>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Retângulo de cantos arredondados 33"/>
          <p:cNvSpPr/>
          <p:nvPr/>
        </p:nvSpPr>
        <p:spPr>
          <a:xfrm>
            <a:off x="6012160" y="2708920"/>
            <a:ext cx="1503784" cy="576064"/>
          </a:xfrm>
          <a:prstGeom prst="roundRect">
            <a:avLst/>
          </a:prstGeom>
          <a:solidFill>
            <a:schemeClr val="accent3">
              <a:lumMod val="75000"/>
              <a:alpha val="4902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de cantos arredondados 34"/>
          <p:cNvSpPr/>
          <p:nvPr/>
        </p:nvSpPr>
        <p:spPr>
          <a:xfrm>
            <a:off x="323528" y="3861048"/>
            <a:ext cx="5616624" cy="576064"/>
          </a:xfrm>
          <a:prstGeom prst="roundRect">
            <a:avLst/>
          </a:prstGeom>
          <a:solidFill>
            <a:schemeClr val="accent3">
              <a:lumMod val="75000"/>
              <a:alpha val="4902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Retângulo de cantos arredondados 36"/>
          <p:cNvSpPr/>
          <p:nvPr/>
        </p:nvSpPr>
        <p:spPr>
          <a:xfrm>
            <a:off x="7596336" y="3861048"/>
            <a:ext cx="567680" cy="576064"/>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Retângulo de cantos arredondados 37"/>
          <p:cNvSpPr/>
          <p:nvPr/>
        </p:nvSpPr>
        <p:spPr>
          <a:xfrm>
            <a:off x="6012160" y="3861048"/>
            <a:ext cx="1503784" cy="576064"/>
          </a:xfrm>
          <a:prstGeom prst="roundRect">
            <a:avLst/>
          </a:prstGeom>
          <a:solidFill>
            <a:schemeClr val="accent3">
              <a:lumMod val="75000"/>
              <a:alpha val="4902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de cantos arredondados 38"/>
          <p:cNvSpPr/>
          <p:nvPr/>
        </p:nvSpPr>
        <p:spPr>
          <a:xfrm>
            <a:off x="323528" y="5013176"/>
            <a:ext cx="5616624" cy="576064"/>
          </a:xfrm>
          <a:prstGeom prst="roundRect">
            <a:avLst/>
          </a:prstGeom>
          <a:solidFill>
            <a:schemeClr val="accent3">
              <a:lumMod val="75000"/>
              <a:alpha val="4902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Retângulo de cantos arredondados 40"/>
          <p:cNvSpPr/>
          <p:nvPr/>
        </p:nvSpPr>
        <p:spPr>
          <a:xfrm>
            <a:off x="7596336" y="5013176"/>
            <a:ext cx="567680" cy="576064"/>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Retângulo de cantos arredondados 41"/>
          <p:cNvSpPr/>
          <p:nvPr/>
        </p:nvSpPr>
        <p:spPr>
          <a:xfrm>
            <a:off x="6012160" y="5013176"/>
            <a:ext cx="1503784" cy="576064"/>
          </a:xfrm>
          <a:prstGeom prst="roundRect">
            <a:avLst/>
          </a:prstGeom>
          <a:solidFill>
            <a:schemeClr val="accent3">
              <a:lumMod val="75000"/>
              <a:alpha val="4902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CaixaDeTexto 42"/>
          <p:cNvSpPr txBox="1"/>
          <p:nvPr/>
        </p:nvSpPr>
        <p:spPr>
          <a:xfrm>
            <a:off x="395536" y="1700808"/>
            <a:ext cx="5472608" cy="316753"/>
          </a:xfrm>
          <a:prstGeom prst="rect">
            <a:avLst/>
          </a:prstGeom>
          <a:noFill/>
        </p:spPr>
        <p:txBody>
          <a:bodyPr wrap="square" rtlCol="0">
            <a:spAutoFit/>
          </a:bodyPr>
          <a:lstStyle/>
          <a:p>
            <a:pPr>
              <a:lnSpc>
                <a:spcPts val="1700"/>
              </a:lnSpc>
            </a:pPr>
            <a:r>
              <a:rPr lang="pt-BR" b="1" dirty="0" smtClean="0">
                <a:ln w="18415" cmpd="sng">
                  <a:noFill/>
                  <a:prstDash val="solid"/>
                </a:ln>
                <a:solidFill>
                  <a:schemeClr val="bg1"/>
                </a:solidFill>
                <a:effectLst>
                  <a:outerShdw blurRad="63500" dir="3600000" algn="tl" rotWithShape="0">
                    <a:srgbClr val="000000">
                      <a:alpha val="70000"/>
                    </a:srgbClr>
                  </a:outerShdw>
                </a:effectLst>
                <a:latin typeface="+mn-lt"/>
              </a:rPr>
              <a:t>PLP 3337/04      </a:t>
            </a:r>
            <a:r>
              <a:rPr lang="pt-BR" b="1" dirty="0" smtClean="0">
                <a:latin typeface="+mn-lt"/>
              </a:rPr>
              <a:t>Altera a lei das Agências Reguladoras</a:t>
            </a:r>
            <a:endParaRPr lang="pt-BR" b="1" dirty="0">
              <a:latin typeface="+mn-lt"/>
            </a:endParaRPr>
          </a:p>
        </p:txBody>
      </p:sp>
      <p:sp>
        <p:nvSpPr>
          <p:cNvPr id="45" name="CaixaDeTexto 44"/>
          <p:cNvSpPr txBox="1"/>
          <p:nvPr/>
        </p:nvSpPr>
        <p:spPr>
          <a:xfrm>
            <a:off x="6012160" y="1575652"/>
            <a:ext cx="1512168" cy="557204"/>
          </a:xfrm>
          <a:prstGeom prst="rect">
            <a:avLst/>
          </a:prstGeom>
          <a:noFill/>
        </p:spPr>
        <p:txBody>
          <a:bodyPr wrap="square" rtlCol="0">
            <a:spAutoFit/>
          </a:bodyPr>
          <a:lstStyle/>
          <a:p>
            <a:pPr algn="ctr">
              <a:lnSpc>
                <a:spcPts val="1800"/>
              </a:lnSpc>
            </a:pPr>
            <a:r>
              <a:rPr lang="pt-BR" b="1" dirty="0" smtClean="0">
                <a:latin typeface="+mn-lt"/>
              </a:rPr>
              <a:t>Convergente com ressalvas</a:t>
            </a:r>
            <a:endParaRPr lang="pt-BR" b="1" dirty="0">
              <a:latin typeface="+mn-lt"/>
            </a:endParaRPr>
          </a:p>
        </p:txBody>
      </p:sp>
      <p:sp>
        <p:nvSpPr>
          <p:cNvPr id="46" name="CaixaDeTexto 45"/>
          <p:cNvSpPr txBox="1"/>
          <p:nvPr/>
        </p:nvSpPr>
        <p:spPr>
          <a:xfrm>
            <a:off x="7604720" y="1628800"/>
            <a:ext cx="567680" cy="369332"/>
          </a:xfrm>
          <a:prstGeom prst="rect">
            <a:avLst/>
          </a:prstGeom>
          <a:noFill/>
        </p:spPr>
        <p:txBody>
          <a:bodyPr wrap="square" rtlCol="0">
            <a:spAutoFit/>
          </a:bodyPr>
          <a:lstStyle/>
          <a:p>
            <a:r>
              <a:rPr lang="pt-BR" b="1" dirty="0" smtClean="0">
                <a:latin typeface="+mn-lt"/>
              </a:rPr>
              <a:t>CNI</a:t>
            </a:r>
            <a:endParaRPr lang="pt-BR" b="1" dirty="0">
              <a:latin typeface="+mn-lt"/>
            </a:endParaRPr>
          </a:p>
        </p:txBody>
      </p:sp>
      <p:sp>
        <p:nvSpPr>
          <p:cNvPr id="52" name="CaixaDeTexto 51"/>
          <p:cNvSpPr txBox="1"/>
          <p:nvPr/>
        </p:nvSpPr>
        <p:spPr>
          <a:xfrm>
            <a:off x="395536" y="2750222"/>
            <a:ext cx="5472608" cy="557204"/>
          </a:xfrm>
          <a:prstGeom prst="rect">
            <a:avLst/>
          </a:prstGeom>
          <a:noFill/>
        </p:spPr>
        <p:txBody>
          <a:bodyPr wrap="square" rtlCol="0">
            <a:spAutoFit/>
          </a:bodyPr>
          <a:lstStyle/>
          <a:p>
            <a:pPr>
              <a:lnSpc>
                <a:spcPts val="1800"/>
              </a:lnSpc>
            </a:pPr>
            <a:r>
              <a:rPr lang="pt-BR" b="1" dirty="0" smtClean="0">
                <a:ln w="18415" cmpd="sng">
                  <a:noFill/>
                  <a:prstDash val="solid"/>
                </a:ln>
                <a:solidFill>
                  <a:schemeClr val="bg1"/>
                </a:solidFill>
                <a:effectLst>
                  <a:outerShdw blurRad="63500" dir="3600000" algn="tl" rotWithShape="0">
                    <a:srgbClr val="000000">
                      <a:alpha val="70000"/>
                    </a:srgbClr>
                  </a:outerShdw>
                </a:effectLst>
                <a:latin typeface="+mn-lt"/>
              </a:rPr>
              <a:t>PL 7206/10        </a:t>
            </a:r>
            <a:r>
              <a:rPr lang="pt-BR" b="1" dirty="0" smtClean="0">
                <a:ln w="18415" cmpd="sng">
                  <a:noFill/>
                  <a:prstDash val="solid"/>
                </a:ln>
                <a:latin typeface="+mn-lt"/>
              </a:rPr>
              <a:t>Critério para aferição da natureza de     	           acidente laboral</a:t>
            </a:r>
            <a:endParaRPr lang="pt-BR" b="1" dirty="0">
              <a:latin typeface="+mn-lt"/>
            </a:endParaRPr>
          </a:p>
        </p:txBody>
      </p:sp>
      <p:sp>
        <p:nvSpPr>
          <p:cNvPr id="53" name="CaixaDeTexto 52"/>
          <p:cNvSpPr txBox="1"/>
          <p:nvPr/>
        </p:nvSpPr>
        <p:spPr>
          <a:xfrm>
            <a:off x="6012160" y="2852936"/>
            <a:ext cx="1512168" cy="326371"/>
          </a:xfrm>
          <a:prstGeom prst="rect">
            <a:avLst/>
          </a:prstGeom>
          <a:noFill/>
        </p:spPr>
        <p:txBody>
          <a:bodyPr wrap="square" rtlCol="0">
            <a:spAutoFit/>
          </a:bodyPr>
          <a:lstStyle/>
          <a:p>
            <a:pPr algn="ctr">
              <a:lnSpc>
                <a:spcPts val="1800"/>
              </a:lnSpc>
            </a:pPr>
            <a:r>
              <a:rPr lang="pt-BR" b="1" dirty="0" smtClean="0">
                <a:latin typeface="+mn-lt"/>
              </a:rPr>
              <a:t>Divergente</a:t>
            </a:r>
            <a:endParaRPr lang="pt-BR" b="1" dirty="0">
              <a:latin typeface="+mn-lt"/>
            </a:endParaRPr>
          </a:p>
        </p:txBody>
      </p:sp>
      <p:sp>
        <p:nvSpPr>
          <p:cNvPr id="54" name="CaixaDeTexto 53"/>
          <p:cNvSpPr txBox="1"/>
          <p:nvPr/>
        </p:nvSpPr>
        <p:spPr>
          <a:xfrm>
            <a:off x="7604720" y="2780928"/>
            <a:ext cx="567680" cy="369332"/>
          </a:xfrm>
          <a:prstGeom prst="rect">
            <a:avLst/>
          </a:prstGeom>
          <a:noFill/>
        </p:spPr>
        <p:txBody>
          <a:bodyPr wrap="square" rtlCol="0">
            <a:spAutoFit/>
          </a:bodyPr>
          <a:lstStyle/>
          <a:p>
            <a:r>
              <a:rPr lang="pt-BR" b="1" dirty="0" smtClean="0">
                <a:latin typeface="+mn-lt"/>
              </a:rPr>
              <a:t>CNI</a:t>
            </a:r>
            <a:endParaRPr lang="pt-BR" b="1" dirty="0">
              <a:latin typeface="+mn-lt"/>
            </a:endParaRPr>
          </a:p>
        </p:txBody>
      </p:sp>
      <p:sp>
        <p:nvSpPr>
          <p:cNvPr id="57" name="CaixaDeTexto 56"/>
          <p:cNvSpPr txBox="1"/>
          <p:nvPr/>
        </p:nvSpPr>
        <p:spPr>
          <a:xfrm>
            <a:off x="6012160" y="3966725"/>
            <a:ext cx="1512168" cy="326371"/>
          </a:xfrm>
          <a:prstGeom prst="rect">
            <a:avLst/>
          </a:prstGeom>
          <a:noFill/>
        </p:spPr>
        <p:txBody>
          <a:bodyPr wrap="square" rtlCol="0">
            <a:spAutoFit/>
          </a:bodyPr>
          <a:lstStyle/>
          <a:p>
            <a:pPr algn="ctr">
              <a:lnSpc>
                <a:spcPts val="1800"/>
              </a:lnSpc>
            </a:pPr>
            <a:r>
              <a:rPr lang="pt-BR" b="1" dirty="0" smtClean="0">
                <a:latin typeface="+mn-lt"/>
              </a:rPr>
              <a:t>Divergente</a:t>
            </a:r>
            <a:endParaRPr lang="pt-BR" b="1" dirty="0">
              <a:latin typeface="+mn-lt"/>
            </a:endParaRPr>
          </a:p>
        </p:txBody>
      </p:sp>
      <p:sp>
        <p:nvSpPr>
          <p:cNvPr id="58" name="CaixaDeTexto 57"/>
          <p:cNvSpPr txBox="1"/>
          <p:nvPr/>
        </p:nvSpPr>
        <p:spPr>
          <a:xfrm>
            <a:off x="7604720" y="3902350"/>
            <a:ext cx="567680" cy="369332"/>
          </a:xfrm>
          <a:prstGeom prst="rect">
            <a:avLst/>
          </a:prstGeom>
          <a:noFill/>
        </p:spPr>
        <p:txBody>
          <a:bodyPr wrap="square" rtlCol="0">
            <a:spAutoFit/>
          </a:bodyPr>
          <a:lstStyle/>
          <a:p>
            <a:r>
              <a:rPr lang="pt-BR" b="1" dirty="0" smtClean="0">
                <a:latin typeface="+mn-lt"/>
              </a:rPr>
              <a:t>CNI</a:t>
            </a:r>
            <a:endParaRPr lang="pt-BR" b="1" dirty="0">
              <a:latin typeface="+mn-lt"/>
            </a:endParaRPr>
          </a:p>
        </p:txBody>
      </p:sp>
      <p:sp>
        <p:nvSpPr>
          <p:cNvPr id="61" name="CaixaDeTexto 60"/>
          <p:cNvSpPr txBox="1"/>
          <p:nvPr/>
        </p:nvSpPr>
        <p:spPr>
          <a:xfrm>
            <a:off x="6012160" y="5157192"/>
            <a:ext cx="1512168" cy="326371"/>
          </a:xfrm>
          <a:prstGeom prst="rect">
            <a:avLst/>
          </a:prstGeom>
          <a:noFill/>
        </p:spPr>
        <p:txBody>
          <a:bodyPr wrap="square" rtlCol="0">
            <a:spAutoFit/>
          </a:bodyPr>
          <a:lstStyle/>
          <a:p>
            <a:pPr algn="ctr">
              <a:lnSpc>
                <a:spcPts val="1800"/>
              </a:lnSpc>
            </a:pPr>
            <a:r>
              <a:rPr lang="pt-BR" b="1" dirty="0" smtClean="0">
                <a:latin typeface="+mn-lt"/>
              </a:rPr>
              <a:t>Convergente</a:t>
            </a:r>
            <a:endParaRPr lang="pt-BR" b="1" dirty="0">
              <a:latin typeface="+mn-lt"/>
            </a:endParaRPr>
          </a:p>
        </p:txBody>
      </p:sp>
      <p:sp>
        <p:nvSpPr>
          <p:cNvPr id="62" name="CaixaDeTexto 61"/>
          <p:cNvSpPr txBox="1"/>
          <p:nvPr/>
        </p:nvSpPr>
        <p:spPr>
          <a:xfrm>
            <a:off x="7604720" y="5085184"/>
            <a:ext cx="567680" cy="369332"/>
          </a:xfrm>
          <a:prstGeom prst="rect">
            <a:avLst/>
          </a:prstGeom>
          <a:noFill/>
        </p:spPr>
        <p:txBody>
          <a:bodyPr wrap="square" rtlCol="0">
            <a:spAutoFit/>
          </a:bodyPr>
          <a:lstStyle/>
          <a:p>
            <a:r>
              <a:rPr lang="pt-BR" b="1" dirty="0" smtClean="0">
                <a:latin typeface="+mn-lt"/>
              </a:rPr>
              <a:t>CNI</a:t>
            </a:r>
            <a:endParaRPr lang="pt-BR" b="1" dirty="0">
              <a:latin typeface="+mn-lt"/>
            </a:endParaRPr>
          </a:p>
        </p:txBody>
      </p:sp>
      <p:sp>
        <p:nvSpPr>
          <p:cNvPr id="64" name="CaixaDeTexto 63"/>
          <p:cNvSpPr txBox="1"/>
          <p:nvPr/>
        </p:nvSpPr>
        <p:spPr>
          <a:xfrm>
            <a:off x="395536" y="3879908"/>
            <a:ext cx="5472608" cy="553998"/>
          </a:xfrm>
          <a:prstGeom prst="rect">
            <a:avLst/>
          </a:prstGeom>
          <a:noFill/>
        </p:spPr>
        <p:txBody>
          <a:bodyPr wrap="square" rtlCol="0">
            <a:spAutoFit/>
          </a:bodyPr>
          <a:lstStyle/>
          <a:p>
            <a:pPr>
              <a:lnSpc>
                <a:spcPts val="1800"/>
              </a:lnSpc>
            </a:pPr>
            <a:r>
              <a:rPr lang="pt-BR" b="1" dirty="0" smtClean="0">
                <a:ln w="18415" cmpd="sng">
                  <a:noFill/>
                  <a:prstDash val="solid"/>
                </a:ln>
                <a:solidFill>
                  <a:schemeClr val="bg1"/>
                </a:solidFill>
                <a:effectLst>
                  <a:outerShdw blurRad="63500" dir="3600000" algn="tl" rotWithShape="0">
                    <a:srgbClr val="000000">
                      <a:alpha val="70000"/>
                    </a:srgbClr>
                  </a:outerShdw>
                </a:effectLst>
                <a:latin typeface="+mn-lt"/>
              </a:rPr>
              <a:t>MSC 59/08        </a:t>
            </a:r>
            <a:r>
              <a:rPr lang="pt-BR" b="1" dirty="0" smtClean="0">
                <a:latin typeface="+mn-lt"/>
              </a:rPr>
              <a:t>Adoção da Convenção 158/OIT –  	          restrição da demissão</a:t>
            </a:r>
            <a:endParaRPr lang="pt-BR" b="1" dirty="0">
              <a:latin typeface="+mn-lt"/>
            </a:endParaRPr>
          </a:p>
        </p:txBody>
      </p:sp>
      <p:sp>
        <p:nvSpPr>
          <p:cNvPr id="65" name="CaixaDeTexto 64"/>
          <p:cNvSpPr txBox="1"/>
          <p:nvPr/>
        </p:nvSpPr>
        <p:spPr>
          <a:xfrm>
            <a:off x="395536" y="5118853"/>
            <a:ext cx="5472608" cy="326371"/>
          </a:xfrm>
          <a:prstGeom prst="rect">
            <a:avLst/>
          </a:prstGeom>
          <a:noFill/>
        </p:spPr>
        <p:txBody>
          <a:bodyPr wrap="square" rtlCol="0">
            <a:spAutoFit/>
          </a:bodyPr>
          <a:lstStyle/>
          <a:p>
            <a:pPr>
              <a:lnSpc>
                <a:spcPts val="1800"/>
              </a:lnSpc>
            </a:pPr>
            <a:r>
              <a:rPr lang="pt-BR" b="1" dirty="0" smtClean="0">
                <a:ln w="18415" cmpd="sng">
                  <a:noFill/>
                  <a:prstDash val="solid"/>
                </a:ln>
                <a:solidFill>
                  <a:schemeClr val="bg1"/>
                </a:solidFill>
                <a:effectLst>
                  <a:outerShdw blurRad="63500" dir="3600000" algn="tl" rotWithShape="0">
                    <a:srgbClr val="000000">
                      <a:alpha val="70000"/>
                    </a:srgbClr>
                  </a:outerShdw>
                </a:effectLst>
                <a:latin typeface="+mn-lt"/>
              </a:rPr>
              <a:t>PL 6530/09      </a:t>
            </a:r>
            <a:r>
              <a:rPr lang="pt-BR" b="1" dirty="0" smtClean="0">
                <a:latin typeface="+mn-lt"/>
              </a:rPr>
              <a:t>Crédito financeiro de IPI</a:t>
            </a:r>
            <a:endParaRPr lang="pt-BR" b="1" dirty="0">
              <a:latin typeface="+mn-lt"/>
            </a:endParaRP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de cantos arredondados 15"/>
          <p:cNvSpPr/>
          <p:nvPr/>
        </p:nvSpPr>
        <p:spPr>
          <a:xfrm>
            <a:off x="1907704" y="2204864"/>
            <a:ext cx="6912768" cy="432048"/>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9" name="CaixaDeTexto 68"/>
          <p:cNvSpPr txBox="1"/>
          <p:nvPr/>
        </p:nvSpPr>
        <p:spPr>
          <a:xfrm>
            <a:off x="1907704" y="2204864"/>
            <a:ext cx="6912768" cy="451406"/>
          </a:xfrm>
          <a:prstGeom prst="rect">
            <a:avLst/>
          </a:prstGeom>
          <a:noFill/>
        </p:spPr>
        <p:txBody>
          <a:bodyPr wrap="square" rtlCol="0">
            <a:spAutoFit/>
          </a:bodyPr>
          <a:lstStyle/>
          <a:p>
            <a:pPr algn="just">
              <a:lnSpc>
                <a:spcPts val="1400"/>
              </a:lnSpc>
            </a:pPr>
            <a:r>
              <a:rPr lang="pt-BR" sz="1400" dirty="0" smtClean="0">
                <a:latin typeface="+mn-lt"/>
              </a:rPr>
              <a:t>CNI tem se reunido com outras confederações e mobilizado suas federações para apresentar nota técnica e subsidiar o parecer do relator.</a:t>
            </a:r>
            <a:endParaRPr lang="pt-BR" sz="1400" dirty="0">
              <a:latin typeface="+mn-lt"/>
            </a:endParaRPr>
          </a:p>
        </p:txBody>
      </p:sp>
      <p:sp>
        <p:nvSpPr>
          <p:cNvPr id="77" name="Retângulo de cantos arredondados 76"/>
          <p:cNvSpPr/>
          <p:nvPr/>
        </p:nvSpPr>
        <p:spPr>
          <a:xfrm>
            <a:off x="1907704" y="3983205"/>
            <a:ext cx="6912768" cy="432048"/>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9" name="Retângulo de cantos arredondados 78"/>
          <p:cNvSpPr/>
          <p:nvPr/>
        </p:nvSpPr>
        <p:spPr>
          <a:xfrm>
            <a:off x="1907704" y="5373216"/>
            <a:ext cx="6912768" cy="432048"/>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0" name="CaixaDeTexto 79"/>
          <p:cNvSpPr txBox="1"/>
          <p:nvPr/>
        </p:nvSpPr>
        <p:spPr>
          <a:xfrm>
            <a:off x="1907704" y="5373216"/>
            <a:ext cx="6912768" cy="453907"/>
          </a:xfrm>
          <a:prstGeom prst="rect">
            <a:avLst/>
          </a:prstGeom>
          <a:noFill/>
        </p:spPr>
        <p:txBody>
          <a:bodyPr wrap="square" rtlCol="0">
            <a:spAutoFit/>
          </a:bodyPr>
          <a:lstStyle/>
          <a:p>
            <a:pPr>
              <a:lnSpc>
                <a:spcPts val="1400"/>
              </a:lnSpc>
            </a:pPr>
            <a:r>
              <a:rPr lang="pt-BR" sz="1400" dirty="0" smtClean="0">
                <a:latin typeface="+mn-lt"/>
              </a:rPr>
              <a:t>O projeto não avança desde o ano passado no plenário da Câmara. Caso sofra movimentação, a ABIT trabalhará junto ao relator pela rejeição da matéria.  </a:t>
            </a:r>
            <a:endParaRPr lang="pt-BR" sz="1400" dirty="0">
              <a:latin typeface="+mn-lt"/>
            </a:endParaRPr>
          </a:p>
        </p:txBody>
      </p:sp>
      <p:sp>
        <p:nvSpPr>
          <p:cNvPr id="78" name="CaixaDeTexto 77"/>
          <p:cNvSpPr txBox="1"/>
          <p:nvPr/>
        </p:nvSpPr>
        <p:spPr>
          <a:xfrm>
            <a:off x="1907704" y="3983205"/>
            <a:ext cx="6912768" cy="451406"/>
          </a:xfrm>
          <a:prstGeom prst="rect">
            <a:avLst/>
          </a:prstGeom>
          <a:noFill/>
        </p:spPr>
        <p:txBody>
          <a:bodyPr wrap="square" rtlCol="0">
            <a:spAutoFit/>
          </a:bodyPr>
          <a:lstStyle/>
          <a:p>
            <a:pPr>
              <a:lnSpc>
                <a:spcPts val="1400"/>
              </a:lnSpc>
            </a:pPr>
            <a:r>
              <a:rPr lang="pt-BR" sz="1400" dirty="0" smtClean="0">
                <a:latin typeface="+mn-lt"/>
              </a:rPr>
              <a:t>A ABIT sugeriu ao relator do projeto a flexibilização da divulgação dos dados, como forma de viabilizar a aprovação da matéria. Em breve será realizada nova reunião com o deputado.</a:t>
            </a:r>
            <a:endParaRPr lang="pt-BR" sz="1400" dirty="0">
              <a:latin typeface="+mn-lt"/>
            </a:endParaRPr>
          </a:p>
        </p:txBody>
      </p:sp>
      <p:sp>
        <p:nvSpPr>
          <p:cNvPr id="4" name="Título 3"/>
          <p:cNvSpPr>
            <a:spLocks noGrp="1"/>
          </p:cNvSpPr>
          <p:nvPr>
            <p:ph type="title"/>
          </p:nvPr>
        </p:nvSpPr>
        <p:spPr>
          <a:xfrm>
            <a:off x="179388" y="260350"/>
            <a:ext cx="8785225" cy="504825"/>
          </a:xfrm>
        </p:spPr>
        <p:txBody>
          <a:bodyPr/>
          <a:lstStyle/>
          <a:p>
            <a:pPr>
              <a:defRPr/>
            </a:pPr>
            <a:r>
              <a:rPr lang="pt-BR" dirty="0" smtClean="0"/>
              <a:t>AGENDA NO PODER LEGISLATIVO</a:t>
            </a:r>
            <a:endParaRPr lang="pt-BR" dirty="0"/>
          </a:p>
        </p:txBody>
      </p:sp>
      <p:sp>
        <p:nvSpPr>
          <p:cNvPr id="10" name="Retângulo de cantos arredondados 9"/>
          <p:cNvSpPr/>
          <p:nvPr/>
        </p:nvSpPr>
        <p:spPr>
          <a:xfrm>
            <a:off x="323528" y="908720"/>
            <a:ext cx="8496944" cy="576064"/>
          </a:xfrm>
          <a:prstGeom prst="roundRect">
            <a:avLst/>
          </a:prstGeom>
          <a:solidFill>
            <a:srgbClr val="0103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p:cNvSpPr txBox="1"/>
          <p:nvPr/>
        </p:nvSpPr>
        <p:spPr>
          <a:xfrm>
            <a:off x="323528" y="980728"/>
            <a:ext cx="8496944" cy="400110"/>
          </a:xfrm>
          <a:prstGeom prst="rect">
            <a:avLst/>
          </a:prstGeom>
          <a:noFill/>
        </p:spPr>
        <p:txBody>
          <a:bodyPr wrap="square" rtlCol="0">
            <a:spAutoFit/>
          </a:bodyPr>
          <a:lstStyle/>
          <a:p>
            <a:r>
              <a:rPr lang="pt-BR" sz="2000" b="1" dirty="0" smtClean="0">
                <a:solidFill>
                  <a:schemeClr val="bg1"/>
                </a:solidFill>
                <a:latin typeface="+mj-lt"/>
              </a:rPr>
              <a:t>PAUTA MÍNIMA CNI/ABIT</a:t>
            </a:r>
            <a:endParaRPr lang="pt-BR" sz="2000" b="1" dirty="0">
              <a:solidFill>
                <a:schemeClr val="bg1"/>
              </a:solidFill>
              <a:latin typeface="+mj-lt"/>
            </a:endParaRPr>
          </a:p>
        </p:txBody>
      </p:sp>
      <p:sp>
        <p:nvSpPr>
          <p:cNvPr id="15" name="Retângulo de cantos arredondados 14"/>
          <p:cNvSpPr/>
          <p:nvPr/>
        </p:nvSpPr>
        <p:spPr>
          <a:xfrm>
            <a:off x="323528" y="1556792"/>
            <a:ext cx="5616624" cy="576064"/>
          </a:xfrm>
          <a:prstGeom prst="roundRect">
            <a:avLst/>
          </a:prstGeom>
          <a:solidFill>
            <a:schemeClr val="accent3">
              <a:lumMod val="75000"/>
              <a:alpha val="4902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de cantos arredondados 28"/>
          <p:cNvSpPr/>
          <p:nvPr/>
        </p:nvSpPr>
        <p:spPr>
          <a:xfrm>
            <a:off x="7596336" y="1556792"/>
            <a:ext cx="567680" cy="576064"/>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Retângulo de cantos arredondados 29"/>
          <p:cNvSpPr/>
          <p:nvPr/>
        </p:nvSpPr>
        <p:spPr>
          <a:xfrm>
            <a:off x="6012160" y="1556792"/>
            <a:ext cx="1503784" cy="576064"/>
          </a:xfrm>
          <a:prstGeom prst="roundRect">
            <a:avLst/>
          </a:prstGeom>
          <a:solidFill>
            <a:schemeClr val="accent3">
              <a:lumMod val="75000"/>
              <a:alpha val="4902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de cantos arredondados 30"/>
          <p:cNvSpPr/>
          <p:nvPr/>
        </p:nvSpPr>
        <p:spPr>
          <a:xfrm>
            <a:off x="323528" y="3354491"/>
            <a:ext cx="5616624" cy="576064"/>
          </a:xfrm>
          <a:prstGeom prst="roundRect">
            <a:avLst/>
          </a:prstGeom>
          <a:solidFill>
            <a:schemeClr val="accent3">
              <a:lumMod val="75000"/>
              <a:alpha val="4902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Retângulo de cantos arredondados 32"/>
          <p:cNvSpPr/>
          <p:nvPr/>
        </p:nvSpPr>
        <p:spPr>
          <a:xfrm>
            <a:off x="8244408" y="3354491"/>
            <a:ext cx="567680" cy="576064"/>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Retângulo de cantos arredondados 33"/>
          <p:cNvSpPr/>
          <p:nvPr/>
        </p:nvSpPr>
        <p:spPr>
          <a:xfrm>
            <a:off x="6012160" y="3354491"/>
            <a:ext cx="1503784" cy="576064"/>
          </a:xfrm>
          <a:prstGeom prst="roundRect">
            <a:avLst/>
          </a:prstGeom>
          <a:solidFill>
            <a:schemeClr val="accent3">
              <a:lumMod val="75000"/>
              <a:alpha val="4902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de cantos arredondados 34"/>
          <p:cNvSpPr/>
          <p:nvPr/>
        </p:nvSpPr>
        <p:spPr>
          <a:xfrm>
            <a:off x="323528" y="4506618"/>
            <a:ext cx="5616624" cy="794589"/>
          </a:xfrm>
          <a:prstGeom prst="roundRect">
            <a:avLst/>
          </a:prstGeom>
          <a:solidFill>
            <a:schemeClr val="accent3">
              <a:lumMod val="75000"/>
              <a:alpha val="4902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Retângulo de cantos arredondados 36"/>
          <p:cNvSpPr/>
          <p:nvPr/>
        </p:nvSpPr>
        <p:spPr>
          <a:xfrm>
            <a:off x="8244408" y="4506618"/>
            <a:ext cx="567680" cy="794589"/>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Retângulo de cantos arredondados 37"/>
          <p:cNvSpPr/>
          <p:nvPr/>
        </p:nvSpPr>
        <p:spPr>
          <a:xfrm>
            <a:off x="6012160" y="4506618"/>
            <a:ext cx="1503784" cy="794589"/>
          </a:xfrm>
          <a:prstGeom prst="roundRect">
            <a:avLst/>
          </a:prstGeom>
          <a:solidFill>
            <a:schemeClr val="accent3">
              <a:lumMod val="75000"/>
              <a:alpha val="4902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CaixaDeTexto 42"/>
          <p:cNvSpPr txBox="1"/>
          <p:nvPr/>
        </p:nvSpPr>
        <p:spPr>
          <a:xfrm>
            <a:off x="395536" y="1598094"/>
            <a:ext cx="5472608" cy="534762"/>
          </a:xfrm>
          <a:prstGeom prst="rect">
            <a:avLst/>
          </a:prstGeom>
          <a:noFill/>
        </p:spPr>
        <p:txBody>
          <a:bodyPr wrap="square" rtlCol="0">
            <a:spAutoFit/>
          </a:bodyPr>
          <a:lstStyle/>
          <a:p>
            <a:pPr>
              <a:lnSpc>
                <a:spcPts val="1700"/>
              </a:lnSpc>
            </a:pPr>
            <a:r>
              <a:rPr lang="pt-BR" b="1" dirty="0" smtClean="0">
                <a:ln w="18415" cmpd="sng">
                  <a:noFill/>
                  <a:prstDash val="solid"/>
                </a:ln>
                <a:solidFill>
                  <a:schemeClr val="bg1"/>
                </a:solidFill>
                <a:effectLst>
                  <a:outerShdw blurRad="63500" dir="3600000" algn="tl" rotWithShape="0">
                    <a:srgbClr val="000000">
                      <a:alpha val="70000"/>
                    </a:srgbClr>
                  </a:outerShdw>
                </a:effectLst>
                <a:latin typeface="+mn-lt"/>
              </a:rPr>
              <a:t>PDC 2839/10     </a:t>
            </a:r>
            <a:r>
              <a:rPr lang="pt-BR" b="1" dirty="0" smtClean="0">
                <a:latin typeface="+mn-lt"/>
              </a:rPr>
              <a:t>Susta os efeitos da Portaria sobre 	           Registro Eletrônico de Ponto</a:t>
            </a:r>
            <a:endParaRPr lang="pt-BR" b="1" dirty="0">
              <a:latin typeface="+mn-lt"/>
            </a:endParaRPr>
          </a:p>
        </p:txBody>
      </p:sp>
      <p:sp>
        <p:nvSpPr>
          <p:cNvPr id="45" name="CaixaDeTexto 44"/>
          <p:cNvSpPr txBox="1"/>
          <p:nvPr/>
        </p:nvSpPr>
        <p:spPr>
          <a:xfrm>
            <a:off x="6012160" y="1662469"/>
            <a:ext cx="1512168" cy="326371"/>
          </a:xfrm>
          <a:prstGeom prst="rect">
            <a:avLst/>
          </a:prstGeom>
          <a:noFill/>
        </p:spPr>
        <p:txBody>
          <a:bodyPr wrap="square" rtlCol="0">
            <a:spAutoFit/>
          </a:bodyPr>
          <a:lstStyle/>
          <a:p>
            <a:pPr algn="ctr">
              <a:lnSpc>
                <a:spcPts val="1800"/>
              </a:lnSpc>
            </a:pPr>
            <a:r>
              <a:rPr lang="pt-BR" b="1" dirty="0" smtClean="0">
                <a:latin typeface="+mn-lt"/>
              </a:rPr>
              <a:t>Convergente </a:t>
            </a:r>
            <a:endParaRPr lang="pt-BR" b="1" dirty="0">
              <a:latin typeface="+mn-lt"/>
            </a:endParaRPr>
          </a:p>
        </p:txBody>
      </p:sp>
      <p:sp>
        <p:nvSpPr>
          <p:cNvPr id="46" name="CaixaDeTexto 45"/>
          <p:cNvSpPr txBox="1"/>
          <p:nvPr/>
        </p:nvSpPr>
        <p:spPr>
          <a:xfrm>
            <a:off x="7604720" y="1628800"/>
            <a:ext cx="567680" cy="369332"/>
          </a:xfrm>
          <a:prstGeom prst="rect">
            <a:avLst/>
          </a:prstGeom>
          <a:noFill/>
        </p:spPr>
        <p:txBody>
          <a:bodyPr wrap="square" rtlCol="0">
            <a:spAutoFit/>
          </a:bodyPr>
          <a:lstStyle/>
          <a:p>
            <a:r>
              <a:rPr lang="pt-BR" b="1" dirty="0" smtClean="0">
                <a:latin typeface="+mn-lt"/>
              </a:rPr>
              <a:t>CNI</a:t>
            </a:r>
            <a:endParaRPr lang="pt-BR" b="1" dirty="0">
              <a:latin typeface="+mn-lt"/>
            </a:endParaRPr>
          </a:p>
        </p:txBody>
      </p:sp>
      <p:sp>
        <p:nvSpPr>
          <p:cNvPr id="52" name="CaixaDeTexto 51"/>
          <p:cNvSpPr txBox="1"/>
          <p:nvPr/>
        </p:nvSpPr>
        <p:spPr>
          <a:xfrm>
            <a:off x="395536" y="3395793"/>
            <a:ext cx="5472608" cy="557204"/>
          </a:xfrm>
          <a:prstGeom prst="rect">
            <a:avLst/>
          </a:prstGeom>
          <a:noFill/>
        </p:spPr>
        <p:txBody>
          <a:bodyPr wrap="square" rtlCol="0">
            <a:spAutoFit/>
          </a:bodyPr>
          <a:lstStyle/>
          <a:p>
            <a:pPr>
              <a:lnSpc>
                <a:spcPts val="1800"/>
              </a:lnSpc>
            </a:pPr>
            <a:r>
              <a:rPr lang="pt-BR" b="1" dirty="0" smtClean="0">
                <a:ln w="18415" cmpd="sng">
                  <a:noFill/>
                  <a:prstDash val="solid"/>
                </a:ln>
                <a:solidFill>
                  <a:schemeClr val="bg1"/>
                </a:solidFill>
                <a:effectLst>
                  <a:outerShdw blurRad="63500" dir="3600000" algn="tl" rotWithShape="0">
                    <a:srgbClr val="000000">
                      <a:alpha val="70000"/>
                    </a:srgbClr>
                  </a:outerShdw>
                </a:effectLst>
                <a:latin typeface="+mn-lt"/>
              </a:rPr>
              <a:t>PLP 90/11         </a:t>
            </a:r>
            <a:r>
              <a:rPr lang="pt-BR" b="1" dirty="0" smtClean="0">
                <a:ln w="18415" cmpd="sng">
                  <a:noFill/>
                  <a:prstDash val="solid"/>
                </a:ln>
                <a:latin typeface="+mn-lt"/>
              </a:rPr>
              <a:t>Divulgação de dados de comércio 	          exterior</a:t>
            </a:r>
            <a:endParaRPr lang="pt-BR" b="1" dirty="0">
              <a:latin typeface="+mn-lt"/>
            </a:endParaRPr>
          </a:p>
        </p:txBody>
      </p:sp>
      <p:sp>
        <p:nvSpPr>
          <p:cNvPr id="53" name="CaixaDeTexto 52"/>
          <p:cNvSpPr txBox="1"/>
          <p:nvPr/>
        </p:nvSpPr>
        <p:spPr>
          <a:xfrm>
            <a:off x="6012160" y="3498507"/>
            <a:ext cx="1512168" cy="326371"/>
          </a:xfrm>
          <a:prstGeom prst="rect">
            <a:avLst/>
          </a:prstGeom>
          <a:noFill/>
        </p:spPr>
        <p:txBody>
          <a:bodyPr wrap="square" rtlCol="0">
            <a:spAutoFit/>
          </a:bodyPr>
          <a:lstStyle/>
          <a:p>
            <a:pPr algn="ctr">
              <a:lnSpc>
                <a:spcPts val="1800"/>
              </a:lnSpc>
            </a:pPr>
            <a:r>
              <a:rPr lang="pt-BR" b="1" dirty="0" smtClean="0">
                <a:latin typeface="+mn-lt"/>
              </a:rPr>
              <a:t>Convergente</a:t>
            </a:r>
            <a:endParaRPr lang="pt-BR" b="1" dirty="0">
              <a:latin typeface="+mn-lt"/>
            </a:endParaRPr>
          </a:p>
        </p:txBody>
      </p:sp>
      <p:sp>
        <p:nvSpPr>
          <p:cNvPr id="54" name="CaixaDeTexto 53"/>
          <p:cNvSpPr txBox="1"/>
          <p:nvPr/>
        </p:nvSpPr>
        <p:spPr>
          <a:xfrm>
            <a:off x="8252792" y="3426499"/>
            <a:ext cx="567680" cy="369332"/>
          </a:xfrm>
          <a:prstGeom prst="rect">
            <a:avLst/>
          </a:prstGeom>
          <a:noFill/>
        </p:spPr>
        <p:txBody>
          <a:bodyPr wrap="square" lIns="36000" rIns="36000" rtlCol="0">
            <a:spAutoFit/>
          </a:bodyPr>
          <a:lstStyle/>
          <a:p>
            <a:r>
              <a:rPr lang="pt-BR" b="1" dirty="0" smtClean="0">
                <a:latin typeface="+mn-lt"/>
              </a:rPr>
              <a:t>ABIT</a:t>
            </a:r>
            <a:endParaRPr lang="pt-BR" b="1" dirty="0">
              <a:latin typeface="+mn-lt"/>
            </a:endParaRPr>
          </a:p>
        </p:txBody>
      </p:sp>
      <p:sp>
        <p:nvSpPr>
          <p:cNvPr id="57" name="CaixaDeTexto 56"/>
          <p:cNvSpPr txBox="1"/>
          <p:nvPr/>
        </p:nvSpPr>
        <p:spPr>
          <a:xfrm>
            <a:off x="6012160" y="4758813"/>
            <a:ext cx="1512168" cy="326371"/>
          </a:xfrm>
          <a:prstGeom prst="rect">
            <a:avLst/>
          </a:prstGeom>
          <a:noFill/>
        </p:spPr>
        <p:txBody>
          <a:bodyPr wrap="square" rtlCol="0">
            <a:spAutoFit/>
          </a:bodyPr>
          <a:lstStyle/>
          <a:p>
            <a:pPr algn="ctr">
              <a:lnSpc>
                <a:spcPts val="1800"/>
              </a:lnSpc>
            </a:pPr>
            <a:r>
              <a:rPr lang="pt-BR" b="1" dirty="0" smtClean="0">
                <a:latin typeface="+mn-lt"/>
              </a:rPr>
              <a:t>Divergente</a:t>
            </a:r>
            <a:endParaRPr lang="pt-BR" b="1" dirty="0">
              <a:latin typeface="+mn-lt"/>
            </a:endParaRPr>
          </a:p>
        </p:txBody>
      </p:sp>
      <p:sp>
        <p:nvSpPr>
          <p:cNvPr id="58" name="CaixaDeTexto 57"/>
          <p:cNvSpPr txBox="1"/>
          <p:nvPr/>
        </p:nvSpPr>
        <p:spPr>
          <a:xfrm>
            <a:off x="8252792" y="4715852"/>
            <a:ext cx="567680" cy="369332"/>
          </a:xfrm>
          <a:prstGeom prst="rect">
            <a:avLst/>
          </a:prstGeom>
          <a:noFill/>
        </p:spPr>
        <p:txBody>
          <a:bodyPr wrap="square" lIns="36000" rIns="36000" rtlCol="0">
            <a:spAutoFit/>
          </a:bodyPr>
          <a:lstStyle/>
          <a:p>
            <a:r>
              <a:rPr lang="pt-BR" b="1" dirty="0" smtClean="0">
                <a:latin typeface="+mn-lt"/>
              </a:rPr>
              <a:t>ABIT</a:t>
            </a:r>
            <a:endParaRPr lang="pt-BR" b="1" dirty="0">
              <a:latin typeface="+mn-lt"/>
            </a:endParaRPr>
          </a:p>
        </p:txBody>
      </p:sp>
      <p:sp>
        <p:nvSpPr>
          <p:cNvPr id="64" name="CaixaDeTexto 63"/>
          <p:cNvSpPr txBox="1"/>
          <p:nvPr/>
        </p:nvSpPr>
        <p:spPr>
          <a:xfrm>
            <a:off x="395536" y="4525479"/>
            <a:ext cx="5616624" cy="784830"/>
          </a:xfrm>
          <a:prstGeom prst="rect">
            <a:avLst/>
          </a:prstGeom>
          <a:noFill/>
        </p:spPr>
        <p:txBody>
          <a:bodyPr wrap="square" rtlCol="0">
            <a:spAutoFit/>
          </a:bodyPr>
          <a:lstStyle/>
          <a:p>
            <a:pPr>
              <a:lnSpc>
                <a:spcPts val="1800"/>
              </a:lnSpc>
            </a:pPr>
            <a:r>
              <a:rPr lang="pt-BR" b="1" dirty="0" smtClean="0">
                <a:ln w="18415" cmpd="sng">
                  <a:noFill/>
                  <a:prstDash val="solid"/>
                </a:ln>
                <a:solidFill>
                  <a:schemeClr val="bg1"/>
                </a:solidFill>
                <a:effectLst>
                  <a:outerShdw blurRad="63500" dir="3600000" algn="tl" rotWithShape="0">
                    <a:srgbClr val="000000">
                      <a:alpha val="70000"/>
                    </a:srgbClr>
                  </a:outerShdw>
                </a:effectLst>
                <a:latin typeface="+mn-lt"/>
              </a:rPr>
              <a:t>PL 261/99         </a:t>
            </a:r>
            <a:r>
              <a:rPr lang="pt-BR" b="1" dirty="0" smtClean="0">
                <a:latin typeface="+mn-lt"/>
              </a:rPr>
              <a:t>Obriga a inclusão de mensagens sobre 	          exames preventivos de câncer em 	          embalagens de roupas íntimas</a:t>
            </a:r>
            <a:endParaRPr lang="pt-BR" b="1" dirty="0">
              <a:latin typeface="+mn-lt"/>
            </a:endParaRPr>
          </a:p>
        </p:txBody>
      </p:sp>
      <p:sp>
        <p:nvSpPr>
          <p:cNvPr id="40" name="Retângulo de cantos arredondados 39"/>
          <p:cNvSpPr/>
          <p:nvPr/>
        </p:nvSpPr>
        <p:spPr>
          <a:xfrm>
            <a:off x="323528" y="2708920"/>
            <a:ext cx="8496944" cy="576064"/>
          </a:xfrm>
          <a:prstGeom prst="roundRect">
            <a:avLst/>
          </a:prstGeom>
          <a:solidFill>
            <a:srgbClr val="0103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4" name="CaixaDeTexto 43"/>
          <p:cNvSpPr txBox="1"/>
          <p:nvPr/>
        </p:nvSpPr>
        <p:spPr>
          <a:xfrm>
            <a:off x="323528" y="2780928"/>
            <a:ext cx="8496944" cy="400110"/>
          </a:xfrm>
          <a:prstGeom prst="rect">
            <a:avLst/>
          </a:prstGeom>
          <a:noFill/>
        </p:spPr>
        <p:txBody>
          <a:bodyPr wrap="square" rtlCol="0">
            <a:spAutoFit/>
          </a:bodyPr>
          <a:lstStyle/>
          <a:p>
            <a:r>
              <a:rPr lang="pt-BR" sz="2000" b="1" dirty="0" smtClean="0">
                <a:solidFill>
                  <a:schemeClr val="bg1"/>
                </a:solidFill>
                <a:latin typeface="+mj-lt"/>
              </a:rPr>
              <a:t>PAUTA MÍNIMA </a:t>
            </a:r>
            <a:r>
              <a:rPr lang="pt-BR" sz="2000" b="1" dirty="0" smtClean="0">
                <a:solidFill>
                  <a:schemeClr val="bg1"/>
                </a:solidFill>
                <a:latin typeface="+mj-lt"/>
              </a:rPr>
              <a:t>ABIT</a:t>
            </a:r>
            <a:endParaRPr lang="pt-BR" sz="2000" b="1" dirty="0">
              <a:solidFill>
                <a:schemeClr val="bg1"/>
              </a:solidFill>
              <a:latin typeface="+mj-lt"/>
            </a:endParaRP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de cantos arredondados 15"/>
          <p:cNvSpPr/>
          <p:nvPr/>
        </p:nvSpPr>
        <p:spPr>
          <a:xfrm>
            <a:off x="1907704" y="2204864"/>
            <a:ext cx="6912768" cy="432048"/>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9" name="CaixaDeTexto 68"/>
          <p:cNvSpPr txBox="1"/>
          <p:nvPr/>
        </p:nvSpPr>
        <p:spPr>
          <a:xfrm>
            <a:off x="1907704" y="2204864"/>
            <a:ext cx="6912768" cy="453907"/>
          </a:xfrm>
          <a:prstGeom prst="rect">
            <a:avLst/>
          </a:prstGeom>
          <a:noFill/>
        </p:spPr>
        <p:txBody>
          <a:bodyPr wrap="square" rtlCol="0">
            <a:spAutoFit/>
          </a:bodyPr>
          <a:lstStyle/>
          <a:p>
            <a:pPr algn="just">
              <a:lnSpc>
                <a:spcPts val="1400"/>
              </a:lnSpc>
            </a:pPr>
            <a:r>
              <a:rPr lang="pt-BR" sz="1400" dirty="0" smtClean="0">
                <a:latin typeface="+mn-lt"/>
              </a:rPr>
              <a:t>O projeto aguarda inclusão na pauta do Plenário, mas ainda sem avanços. Caso seja movimentado, será trabalhado pela ABIT junto ao relator.</a:t>
            </a:r>
            <a:endParaRPr lang="pt-BR" sz="1400" dirty="0">
              <a:latin typeface="+mn-lt"/>
            </a:endParaRPr>
          </a:p>
        </p:txBody>
      </p:sp>
      <p:sp>
        <p:nvSpPr>
          <p:cNvPr id="77" name="Retângulo de cantos arredondados 76"/>
          <p:cNvSpPr/>
          <p:nvPr/>
        </p:nvSpPr>
        <p:spPr>
          <a:xfrm>
            <a:off x="1907704" y="3573016"/>
            <a:ext cx="6912768" cy="432048"/>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8" name="CaixaDeTexto 77"/>
          <p:cNvSpPr txBox="1"/>
          <p:nvPr/>
        </p:nvSpPr>
        <p:spPr>
          <a:xfrm>
            <a:off x="1907704" y="3551157"/>
            <a:ext cx="6912768" cy="453907"/>
          </a:xfrm>
          <a:prstGeom prst="rect">
            <a:avLst/>
          </a:prstGeom>
          <a:noFill/>
        </p:spPr>
        <p:txBody>
          <a:bodyPr wrap="square" rtlCol="0">
            <a:spAutoFit/>
          </a:bodyPr>
          <a:lstStyle/>
          <a:p>
            <a:pPr>
              <a:lnSpc>
                <a:spcPts val="1400"/>
              </a:lnSpc>
            </a:pPr>
            <a:r>
              <a:rPr lang="pt-BR" sz="1400" dirty="0" smtClean="0">
                <a:latin typeface="+mn-lt"/>
              </a:rPr>
              <a:t>ABIT se reunirá com relator do projeto na Comissão de Finanças da Câmara, trabalhando pela rejeição.  O mesmo será feito na CCJ e, se for necessário, no Senado Federal.</a:t>
            </a:r>
            <a:endParaRPr lang="pt-BR" sz="1400" dirty="0">
              <a:latin typeface="+mn-lt"/>
            </a:endParaRPr>
          </a:p>
        </p:txBody>
      </p:sp>
      <p:sp>
        <p:nvSpPr>
          <p:cNvPr id="4" name="Título 3"/>
          <p:cNvSpPr>
            <a:spLocks noGrp="1"/>
          </p:cNvSpPr>
          <p:nvPr>
            <p:ph type="title"/>
          </p:nvPr>
        </p:nvSpPr>
        <p:spPr>
          <a:xfrm>
            <a:off x="179388" y="260350"/>
            <a:ext cx="8785225" cy="504825"/>
          </a:xfrm>
        </p:spPr>
        <p:txBody>
          <a:bodyPr/>
          <a:lstStyle/>
          <a:p>
            <a:pPr>
              <a:defRPr/>
            </a:pPr>
            <a:r>
              <a:rPr lang="pt-BR" dirty="0" smtClean="0"/>
              <a:t>AGENDA NO PODER LEGISLATIVO</a:t>
            </a:r>
            <a:endParaRPr lang="pt-BR" dirty="0"/>
          </a:p>
        </p:txBody>
      </p:sp>
      <p:sp>
        <p:nvSpPr>
          <p:cNvPr id="10" name="Retângulo de cantos arredondados 9"/>
          <p:cNvSpPr/>
          <p:nvPr/>
        </p:nvSpPr>
        <p:spPr>
          <a:xfrm>
            <a:off x="323528" y="908720"/>
            <a:ext cx="8496944" cy="576064"/>
          </a:xfrm>
          <a:prstGeom prst="roundRect">
            <a:avLst/>
          </a:prstGeom>
          <a:solidFill>
            <a:srgbClr val="0103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p:cNvSpPr txBox="1"/>
          <p:nvPr/>
        </p:nvSpPr>
        <p:spPr>
          <a:xfrm>
            <a:off x="323528" y="980728"/>
            <a:ext cx="8496944" cy="400110"/>
          </a:xfrm>
          <a:prstGeom prst="rect">
            <a:avLst/>
          </a:prstGeom>
          <a:noFill/>
        </p:spPr>
        <p:txBody>
          <a:bodyPr wrap="square" rtlCol="0">
            <a:spAutoFit/>
          </a:bodyPr>
          <a:lstStyle/>
          <a:p>
            <a:r>
              <a:rPr lang="pt-BR" sz="2000" b="1" dirty="0" smtClean="0">
                <a:solidFill>
                  <a:schemeClr val="bg1"/>
                </a:solidFill>
                <a:latin typeface="+mj-lt"/>
              </a:rPr>
              <a:t>PAUTA MÍNIMA </a:t>
            </a:r>
            <a:r>
              <a:rPr lang="pt-BR" sz="2000" b="1" dirty="0" smtClean="0">
                <a:solidFill>
                  <a:schemeClr val="bg1"/>
                </a:solidFill>
                <a:latin typeface="+mj-lt"/>
              </a:rPr>
              <a:t>ABIT</a:t>
            </a:r>
            <a:endParaRPr lang="pt-BR" sz="2000" b="1" dirty="0">
              <a:solidFill>
                <a:schemeClr val="bg1"/>
              </a:solidFill>
              <a:latin typeface="+mj-lt"/>
            </a:endParaRPr>
          </a:p>
        </p:txBody>
      </p:sp>
      <p:sp>
        <p:nvSpPr>
          <p:cNvPr id="15" name="Retângulo de cantos arredondados 14"/>
          <p:cNvSpPr/>
          <p:nvPr/>
        </p:nvSpPr>
        <p:spPr>
          <a:xfrm>
            <a:off x="323528" y="1556792"/>
            <a:ext cx="5616624" cy="576064"/>
          </a:xfrm>
          <a:prstGeom prst="roundRect">
            <a:avLst/>
          </a:prstGeom>
          <a:solidFill>
            <a:schemeClr val="accent3">
              <a:lumMod val="75000"/>
              <a:alpha val="4902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Retângulo de cantos arredondados 29"/>
          <p:cNvSpPr/>
          <p:nvPr/>
        </p:nvSpPr>
        <p:spPr>
          <a:xfrm>
            <a:off x="6012160" y="1556792"/>
            <a:ext cx="1503784" cy="576064"/>
          </a:xfrm>
          <a:prstGeom prst="roundRect">
            <a:avLst/>
          </a:prstGeom>
          <a:solidFill>
            <a:schemeClr val="accent3">
              <a:lumMod val="75000"/>
              <a:alpha val="4902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de cantos arredondados 30"/>
          <p:cNvSpPr/>
          <p:nvPr/>
        </p:nvSpPr>
        <p:spPr>
          <a:xfrm>
            <a:off x="323528" y="2708920"/>
            <a:ext cx="5616624" cy="792088"/>
          </a:xfrm>
          <a:prstGeom prst="roundRect">
            <a:avLst/>
          </a:prstGeom>
          <a:solidFill>
            <a:schemeClr val="accent3">
              <a:lumMod val="75000"/>
              <a:alpha val="4902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Retângulo de cantos arredondados 33"/>
          <p:cNvSpPr/>
          <p:nvPr/>
        </p:nvSpPr>
        <p:spPr>
          <a:xfrm>
            <a:off x="6012160" y="2708920"/>
            <a:ext cx="1503784" cy="792088"/>
          </a:xfrm>
          <a:prstGeom prst="roundRect">
            <a:avLst/>
          </a:prstGeom>
          <a:solidFill>
            <a:schemeClr val="accent3">
              <a:lumMod val="75000"/>
              <a:alpha val="4902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CaixaDeTexto 42"/>
          <p:cNvSpPr txBox="1"/>
          <p:nvPr/>
        </p:nvSpPr>
        <p:spPr>
          <a:xfrm>
            <a:off x="395536" y="1598094"/>
            <a:ext cx="5688632" cy="534762"/>
          </a:xfrm>
          <a:prstGeom prst="rect">
            <a:avLst/>
          </a:prstGeom>
          <a:noFill/>
        </p:spPr>
        <p:txBody>
          <a:bodyPr wrap="square" rtlCol="0">
            <a:spAutoFit/>
          </a:bodyPr>
          <a:lstStyle/>
          <a:p>
            <a:pPr>
              <a:lnSpc>
                <a:spcPts val="1700"/>
              </a:lnSpc>
            </a:pPr>
            <a:r>
              <a:rPr lang="pt-BR" b="1" dirty="0" smtClean="0">
                <a:ln w="18415" cmpd="sng">
                  <a:noFill/>
                  <a:prstDash val="solid"/>
                </a:ln>
                <a:solidFill>
                  <a:schemeClr val="bg1"/>
                </a:solidFill>
                <a:effectLst>
                  <a:outerShdw blurRad="63500" dir="3600000" algn="tl" rotWithShape="0">
                    <a:srgbClr val="000000">
                      <a:alpha val="70000"/>
                    </a:srgbClr>
                  </a:outerShdw>
                </a:effectLst>
                <a:latin typeface="+mn-lt"/>
              </a:rPr>
              <a:t>PL 2549/92     </a:t>
            </a:r>
            <a:r>
              <a:rPr lang="pt-BR" b="1" dirty="0" smtClean="0">
                <a:latin typeface="+mn-lt"/>
              </a:rPr>
              <a:t>Determina que o adicional de insalubridade 	        será calculado sobre o salário real</a:t>
            </a:r>
            <a:endParaRPr lang="pt-BR" b="1" dirty="0">
              <a:latin typeface="+mn-lt"/>
            </a:endParaRPr>
          </a:p>
        </p:txBody>
      </p:sp>
      <p:sp>
        <p:nvSpPr>
          <p:cNvPr id="45" name="CaixaDeTexto 44"/>
          <p:cNvSpPr txBox="1"/>
          <p:nvPr/>
        </p:nvSpPr>
        <p:spPr>
          <a:xfrm>
            <a:off x="6012160" y="1700808"/>
            <a:ext cx="1512168" cy="326371"/>
          </a:xfrm>
          <a:prstGeom prst="rect">
            <a:avLst/>
          </a:prstGeom>
          <a:noFill/>
        </p:spPr>
        <p:txBody>
          <a:bodyPr wrap="square" rtlCol="0">
            <a:spAutoFit/>
          </a:bodyPr>
          <a:lstStyle/>
          <a:p>
            <a:pPr algn="ctr">
              <a:lnSpc>
                <a:spcPts val="1800"/>
              </a:lnSpc>
            </a:pPr>
            <a:r>
              <a:rPr lang="pt-BR" b="1" dirty="0" smtClean="0">
                <a:latin typeface="+mn-lt"/>
              </a:rPr>
              <a:t>Divergente</a:t>
            </a:r>
            <a:endParaRPr lang="pt-BR" b="1" dirty="0">
              <a:latin typeface="+mn-lt"/>
            </a:endParaRPr>
          </a:p>
        </p:txBody>
      </p:sp>
      <p:sp>
        <p:nvSpPr>
          <p:cNvPr id="52" name="CaixaDeTexto 51"/>
          <p:cNvSpPr txBox="1"/>
          <p:nvPr/>
        </p:nvSpPr>
        <p:spPr>
          <a:xfrm>
            <a:off x="395536" y="2750222"/>
            <a:ext cx="5472608" cy="784830"/>
          </a:xfrm>
          <a:prstGeom prst="rect">
            <a:avLst/>
          </a:prstGeom>
          <a:noFill/>
        </p:spPr>
        <p:txBody>
          <a:bodyPr wrap="square" rtlCol="0">
            <a:spAutoFit/>
          </a:bodyPr>
          <a:lstStyle/>
          <a:p>
            <a:pPr>
              <a:lnSpc>
                <a:spcPts val="1800"/>
              </a:lnSpc>
            </a:pPr>
            <a:r>
              <a:rPr lang="pt-BR" b="1" dirty="0" smtClean="0">
                <a:ln w="18415" cmpd="sng">
                  <a:noFill/>
                  <a:prstDash val="solid"/>
                </a:ln>
                <a:solidFill>
                  <a:schemeClr val="bg1"/>
                </a:solidFill>
                <a:effectLst>
                  <a:outerShdw blurRad="63500" dir="3600000" algn="tl" rotWithShape="0">
                    <a:srgbClr val="000000">
                      <a:alpha val="70000"/>
                    </a:srgbClr>
                  </a:outerShdw>
                </a:effectLst>
                <a:latin typeface="+mn-lt"/>
              </a:rPr>
              <a:t>PL 1295/11     </a:t>
            </a:r>
            <a:r>
              <a:rPr lang="pt-BR" b="1" dirty="0" smtClean="0">
                <a:ln w="18415" cmpd="sng">
                  <a:noFill/>
                  <a:prstDash val="solid"/>
                </a:ln>
                <a:latin typeface="+mn-lt"/>
              </a:rPr>
              <a:t>Isenta de II produtos esportivos não 	        produzidos no Brasil destinados à Copa e 	        Olimpíadas</a:t>
            </a:r>
            <a:endParaRPr lang="pt-BR" b="1" dirty="0">
              <a:latin typeface="+mn-lt"/>
            </a:endParaRPr>
          </a:p>
        </p:txBody>
      </p:sp>
      <p:sp>
        <p:nvSpPr>
          <p:cNvPr id="53" name="CaixaDeTexto 52"/>
          <p:cNvSpPr txBox="1"/>
          <p:nvPr/>
        </p:nvSpPr>
        <p:spPr>
          <a:xfrm>
            <a:off x="6012160" y="2958613"/>
            <a:ext cx="1512168" cy="326371"/>
          </a:xfrm>
          <a:prstGeom prst="rect">
            <a:avLst/>
          </a:prstGeom>
          <a:noFill/>
        </p:spPr>
        <p:txBody>
          <a:bodyPr wrap="square" rtlCol="0">
            <a:spAutoFit/>
          </a:bodyPr>
          <a:lstStyle/>
          <a:p>
            <a:pPr algn="ctr">
              <a:lnSpc>
                <a:spcPts val="1800"/>
              </a:lnSpc>
            </a:pPr>
            <a:r>
              <a:rPr lang="pt-BR" b="1" dirty="0" smtClean="0">
                <a:latin typeface="+mn-lt"/>
              </a:rPr>
              <a:t>Divergente</a:t>
            </a:r>
            <a:endParaRPr lang="pt-BR" b="1" dirty="0">
              <a:latin typeface="+mn-lt"/>
            </a:endParaRPr>
          </a:p>
        </p:txBody>
      </p:sp>
      <p:sp>
        <p:nvSpPr>
          <p:cNvPr id="40" name="Retângulo de cantos arredondados 39"/>
          <p:cNvSpPr/>
          <p:nvPr/>
        </p:nvSpPr>
        <p:spPr>
          <a:xfrm>
            <a:off x="8244408" y="2708920"/>
            <a:ext cx="567680" cy="792088"/>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4" name="Retângulo de cantos arredondados 43"/>
          <p:cNvSpPr/>
          <p:nvPr/>
        </p:nvSpPr>
        <p:spPr>
          <a:xfrm>
            <a:off x="8244408" y="1556792"/>
            <a:ext cx="567680" cy="576064"/>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CaixaDeTexto 46"/>
          <p:cNvSpPr txBox="1"/>
          <p:nvPr/>
        </p:nvSpPr>
        <p:spPr>
          <a:xfrm>
            <a:off x="8252792" y="2915652"/>
            <a:ext cx="567680" cy="369332"/>
          </a:xfrm>
          <a:prstGeom prst="rect">
            <a:avLst/>
          </a:prstGeom>
          <a:noFill/>
        </p:spPr>
        <p:txBody>
          <a:bodyPr wrap="square" lIns="36000" rIns="36000" rtlCol="0">
            <a:spAutoFit/>
          </a:bodyPr>
          <a:lstStyle/>
          <a:p>
            <a:r>
              <a:rPr lang="pt-BR" b="1" dirty="0" smtClean="0">
                <a:latin typeface="+mn-lt"/>
              </a:rPr>
              <a:t>ABIT</a:t>
            </a:r>
            <a:endParaRPr lang="pt-BR" b="1" dirty="0">
              <a:latin typeface="+mn-lt"/>
            </a:endParaRPr>
          </a:p>
        </p:txBody>
      </p:sp>
      <p:sp>
        <p:nvSpPr>
          <p:cNvPr id="48" name="CaixaDeTexto 47"/>
          <p:cNvSpPr txBox="1"/>
          <p:nvPr/>
        </p:nvSpPr>
        <p:spPr>
          <a:xfrm>
            <a:off x="8252792" y="1622009"/>
            <a:ext cx="567680" cy="369332"/>
          </a:xfrm>
          <a:prstGeom prst="rect">
            <a:avLst/>
          </a:prstGeom>
          <a:noFill/>
        </p:spPr>
        <p:txBody>
          <a:bodyPr wrap="square" lIns="36000" rIns="36000" rtlCol="0">
            <a:spAutoFit/>
          </a:bodyPr>
          <a:lstStyle/>
          <a:p>
            <a:r>
              <a:rPr lang="pt-BR" b="1" dirty="0" smtClean="0">
                <a:latin typeface="+mn-lt"/>
              </a:rPr>
              <a:t>ABIT</a:t>
            </a:r>
            <a:endParaRPr lang="pt-BR" b="1" dirty="0">
              <a:latin typeface="+mn-lt"/>
            </a:endParaRPr>
          </a:p>
        </p:txBody>
      </p:sp>
      <p:sp>
        <p:nvSpPr>
          <p:cNvPr id="51" name="Retângulo de cantos arredondados 50"/>
          <p:cNvSpPr/>
          <p:nvPr/>
        </p:nvSpPr>
        <p:spPr>
          <a:xfrm>
            <a:off x="1907704" y="4705786"/>
            <a:ext cx="6912768" cy="432048"/>
          </a:xfrm>
          <a:prstGeom prst="roundRect">
            <a:avLst/>
          </a:prstGeom>
          <a:solidFill>
            <a:srgbClr val="02064E">
              <a:alpha val="2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5" name="CaixaDeTexto 54"/>
          <p:cNvSpPr txBox="1"/>
          <p:nvPr/>
        </p:nvSpPr>
        <p:spPr>
          <a:xfrm>
            <a:off x="1907704" y="4705786"/>
            <a:ext cx="6912768" cy="453907"/>
          </a:xfrm>
          <a:prstGeom prst="rect">
            <a:avLst/>
          </a:prstGeom>
          <a:noFill/>
        </p:spPr>
        <p:txBody>
          <a:bodyPr wrap="square" rtlCol="0">
            <a:spAutoFit/>
          </a:bodyPr>
          <a:lstStyle/>
          <a:p>
            <a:pPr algn="just">
              <a:lnSpc>
                <a:spcPts val="1400"/>
              </a:lnSpc>
            </a:pPr>
            <a:r>
              <a:rPr lang="pt-BR" sz="1400" dirty="0" smtClean="0">
                <a:latin typeface="+mn-lt"/>
              </a:rPr>
              <a:t>Projeto é relevante mesmo após convênio do INMETRO com a Receita Federal. ABIT trabalhará junto ao relator da matéria no plenário do Senado pela sua aprovação.</a:t>
            </a:r>
            <a:endParaRPr lang="pt-BR" sz="1400" dirty="0">
              <a:latin typeface="+mn-lt"/>
            </a:endParaRPr>
          </a:p>
        </p:txBody>
      </p:sp>
      <p:sp>
        <p:nvSpPr>
          <p:cNvPr id="56" name="Retângulo de cantos arredondados 55"/>
          <p:cNvSpPr/>
          <p:nvPr/>
        </p:nvSpPr>
        <p:spPr>
          <a:xfrm>
            <a:off x="323528" y="4057714"/>
            <a:ext cx="5616624" cy="576064"/>
          </a:xfrm>
          <a:prstGeom prst="roundRect">
            <a:avLst/>
          </a:prstGeom>
          <a:solidFill>
            <a:srgbClr val="02064E">
              <a:alpha val="4902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Retângulo de cantos arredondados 58"/>
          <p:cNvSpPr/>
          <p:nvPr/>
        </p:nvSpPr>
        <p:spPr>
          <a:xfrm>
            <a:off x="8244408" y="4057714"/>
            <a:ext cx="567680" cy="576064"/>
          </a:xfrm>
          <a:prstGeom prst="roundRect">
            <a:avLst/>
          </a:prstGeom>
          <a:solidFill>
            <a:srgbClr val="02064E">
              <a:alpha val="2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3" name="Retângulo de cantos arredondados 62"/>
          <p:cNvSpPr/>
          <p:nvPr/>
        </p:nvSpPr>
        <p:spPr>
          <a:xfrm>
            <a:off x="6012160" y="4057714"/>
            <a:ext cx="1503784" cy="576064"/>
          </a:xfrm>
          <a:prstGeom prst="roundRect">
            <a:avLst/>
          </a:prstGeom>
          <a:solidFill>
            <a:srgbClr val="02064E">
              <a:alpha val="4902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6" name="CaixaDeTexto 65"/>
          <p:cNvSpPr txBox="1"/>
          <p:nvPr/>
        </p:nvSpPr>
        <p:spPr>
          <a:xfrm>
            <a:off x="395536" y="4005064"/>
            <a:ext cx="5472608" cy="646331"/>
          </a:xfrm>
          <a:prstGeom prst="rect">
            <a:avLst/>
          </a:prstGeom>
          <a:noFill/>
        </p:spPr>
        <p:txBody>
          <a:bodyPr wrap="square" rtlCol="0">
            <a:spAutoFit/>
          </a:bodyPr>
          <a:lstStyle/>
          <a:p>
            <a:r>
              <a:rPr lang="pt-BR" b="1" dirty="0" smtClean="0">
                <a:ln w="18415" cmpd="sng">
                  <a:noFill/>
                  <a:prstDash val="solid"/>
                </a:ln>
                <a:solidFill>
                  <a:schemeClr val="bg1"/>
                </a:solidFill>
                <a:effectLst>
                  <a:outerShdw blurRad="63500" dir="3600000" algn="tl" rotWithShape="0">
                    <a:srgbClr val="000000">
                      <a:alpha val="70000"/>
                    </a:srgbClr>
                  </a:outerShdw>
                </a:effectLst>
                <a:latin typeface="+mn-lt"/>
              </a:rPr>
              <a:t>PLC 176/08     </a:t>
            </a:r>
            <a:r>
              <a:rPr lang="pt-BR" b="1" dirty="0" smtClean="0">
                <a:latin typeface="+mn-lt"/>
              </a:rPr>
              <a:t>Dispõe sobre a importação de produtos 	        sujeitos à regulamentação técnica federal</a:t>
            </a:r>
            <a:endParaRPr lang="pt-BR" b="1" dirty="0">
              <a:latin typeface="+mn-lt"/>
            </a:endParaRPr>
          </a:p>
        </p:txBody>
      </p:sp>
      <p:sp>
        <p:nvSpPr>
          <p:cNvPr id="67" name="CaixaDeTexto 66"/>
          <p:cNvSpPr txBox="1"/>
          <p:nvPr/>
        </p:nvSpPr>
        <p:spPr>
          <a:xfrm>
            <a:off x="6012160" y="4182749"/>
            <a:ext cx="1512168" cy="326371"/>
          </a:xfrm>
          <a:prstGeom prst="rect">
            <a:avLst/>
          </a:prstGeom>
          <a:noFill/>
        </p:spPr>
        <p:txBody>
          <a:bodyPr wrap="square" rtlCol="0">
            <a:spAutoFit/>
          </a:bodyPr>
          <a:lstStyle/>
          <a:p>
            <a:pPr algn="ctr">
              <a:lnSpc>
                <a:spcPts val="1800"/>
              </a:lnSpc>
            </a:pPr>
            <a:r>
              <a:rPr lang="pt-BR" b="1" dirty="0" smtClean="0">
                <a:latin typeface="+mn-lt"/>
              </a:rPr>
              <a:t>Convergente</a:t>
            </a:r>
            <a:endParaRPr lang="pt-BR" b="1" dirty="0">
              <a:latin typeface="+mn-lt"/>
            </a:endParaRPr>
          </a:p>
        </p:txBody>
      </p:sp>
      <p:sp>
        <p:nvSpPr>
          <p:cNvPr id="70" name="CaixaDeTexto 69"/>
          <p:cNvSpPr txBox="1"/>
          <p:nvPr/>
        </p:nvSpPr>
        <p:spPr>
          <a:xfrm>
            <a:off x="8244408" y="4159418"/>
            <a:ext cx="648072" cy="349702"/>
          </a:xfrm>
          <a:prstGeom prst="rect">
            <a:avLst/>
          </a:prstGeom>
          <a:noFill/>
        </p:spPr>
        <p:txBody>
          <a:bodyPr wrap="square" lIns="36000" tIns="36000" rIns="36000" bIns="36000" rtlCol="0">
            <a:spAutoFit/>
          </a:bodyPr>
          <a:lstStyle/>
          <a:p>
            <a:r>
              <a:rPr lang="pt-BR" b="1" dirty="0" smtClean="0">
                <a:latin typeface="+mn-lt"/>
              </a:rPr>
              <a:t>ABIT</a:t>
            </a:r>
            <a:endParaRPr lang="pt-BR" b="1" dirty="0">
              <a:latin typeface="+mn-lt"/>
            </a:endParaRPr>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23850" y="1341438"/>
            <a:ext cx="8569325" cy="1362075"/>
          </a:xfrm>
        </p:spPr>
        <p:txBody>
          <a:bodyPr/>
          <a:lstStyle/>
          <a:p>
            <a:pPr>
              <a:defRPr/>
            </a:pPr>
            <a:r>
              <a:rPr lang="pt-BR" dirty="0" smtClean="0"/>
              <a:t>AGENDA PRIORITÁRIA DO SETOR</a:t>
            </a:r>
            <a:endParaRPr lang="pt-BR" dirty="0"/>
          </a:p>
        </p:txBody>
      </p:sp>
    </p:spTree>
  </p:cSld>
  <p:clrMapOvr>
    <a:masterClrMapping/>
  </p:clrMapOvr>
  <p:transition>
    <p:cover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ço Reservado para Conteúdo 4"/>
          <p:cNvGraphicFramePr>
            <a:graphicFrameLocks noGrp="1"/>
          </p:cNvGraphicFramePr>
          <p:nvPr>
            <p:ph idx="1"/>
          </p:nvPr>
        </p:nvGraphicFramePr>
        <p:xfrm>
          <a:off x="1115616" y="1268760"/>
          <a:ext cx="663508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3"/>
          <p:cNvSpPr>
            <a:spLocks noGrp="1"/>
          </p:cNvSpPr>
          <p:nvPr>
            <p:ph type="title"/>
          </p:nvPr>
        </p:nvSpPr>
        <p:spPr>
          <a:xfrm>
            <a:off x="179388" y="260350"/>
            <a:ext cx="8785225" cy="504825"/>
          </a:xfrm>
        </p:spPr>
        <p:txBody>
          <a:bodyPr/>
          <a:lstStyle/>
          <a:p>
            <a:pPr>
              <a:defRPr/>
            </a:pPr>
            <a:r>
              <a:rPr lang="pt-BR" dirty="0" smtClean="0"/>
              <a:t>AGENDA PRIORITÁRIA DO SETOR TÊXTIL  E CONFECÇÃO</a:t>
            </a:r>
            <a:endParaRPr lang="pt-BR" dirty="0"/>
          </a:p>
        </p:txBody>
      </p:sp>
      <p:graphicFrame>
        <p:nvGraphicFramePr>
          <p:cNvPr id="6" name="Diagrama 5"/>
          <p:cNvGraphicFramePr/>
          <p:nvPr/>
        </p:nvGraphicFramePr>
        <p:xfrm>
          <a:off x="7380312" y="6511032"/>
          <a:ext cx="1115616" cy="3469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Elipse 7"/>
          <p:cNvSpPr/>
          <p:nvPr/>
        </p:nvSpPr>
        <p:spPr>
          <a:xfrm>
            <a:off x="3203848" y="980728"/>
            <a:ext cx="2448272" cy="1368152"/>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
                                            <p:graphicEl>
                                              <a:dgm id="{E1059D29-00DC-4DBC-ABE5-F03CA6EB76C1}"/>
                                            </p:graphicEl>
                                          </p:spTgt>
                                        </p:tgtEl>
                                        <p:attrNameLst>
                                          <p:attrName>style.visibility</p:attrName>
                                        </p:attrNameLst>
                                      </p:cBhvr>
                                      <p:to>
                                        <p:strVal val="visible"/>
                                      </p:to>
                                    </p:set>
                                    <p:anim calcmode="lin" valueType="num">
                                      <p:cBhvr>
                                        <p:cTn id="7" dur="500" fill="hold"/>
                                        <p:tgtEl>
                                          <p:spTgt spid="5">
                                            <p:graphicEl>
                                              <a:dgm id="{E1059D29-00DC-4DBC-ABE5-F03CA6EB76C1}"/>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dgm id="{E1059D29-00DC-4DBC-ABE5-F03CA6EB76C1}"/>
                                            </p:graphicEl>
                                          </p:spTgt>
                                        </p:tgtEl>
                                        <p:attrNameLst>
                                          <p:attrName>ppt_h</p:attrName>
                                        </p:attrNameLst>
                                      </p:cBhvr>
                                      <p:tavLst>
                                        <p:tav tm="0">
                                          <p:val>
                                            <p:fltVal val="0"/>
                                          </p:val>
                                        </p:tav>
                                        <p:tav tm="100000">
                                          <p:val>
                                            <p:strVal val="#ppt_h"/>
                                          </p:val>
                                        </p:tav>
                                      </p:tavLst>
                                    </p:anim>
                                    <p:animEffect transition="in" filter="fade">
                                      <p:cBhvr>
                                        <p:cTn id="9" dur="500"/>
                                        <p:tgtEl>
                                          <p:spTgt spid="5">
                                            <p:graphicEl>
                                              <a:dgm id="{E1059D29-00DC-4DBC-ABE5-F03CA6EB76C1}"/>
                                            </p:graphic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
                                            <p:graphicEl>
                                              <a:dgm id="{0091ED0F-CFCC-48B8-8EE1-52F48020339E}"/>
                                            </p:graphicEl>
                                          </p:spTgt>
                                        </p:tgtEl>
                                        <p:attrNameLst>
                                          <p:attrName>style.visibility</p:attrName>
                                        </p:attrNameLst>
                                      </p:cBhvr>
                                      <p:to>
                                        <p:strVal val="visible"/>
                                      </p:to>
                                    </p:set>
                                    <p:anim calcmode="lin" valueType="num">
                                      <p:cBhvr>
                                        <p:cTn id="12" dur="500" fill="hold"/>
                                        <p:tgtEl>
                                          <p:spTgt spid="5">
                                            <p:graphicEl>
                                              <a:dgm id="{0091ED0F-CFCC-48B8-8EE1-52F48020339E}"/>
                                            </p:graphicEl>
                                          </p:spTgt>
                                        </p:tgtEl>
                                        <p:attrNameLst>
                                          <p:attrName>ppt_w</p:attrName>
                                        </p:attrNameLst>
                                      </p:cBhvr>
                                      <p:tavLst>
                                        <p:tav tm="0">
                                          <p:val>
                                            <p:fltVal val="0"/>
                                          </p:val>
                                        </p:tav>
                                        <p:tav tm="100000">
                                          <p:val>
                                            <p:strVal val="#ppt_w"/>
                                          </p:val>
                                        </p:tav>
                                      </p:tavLst>
                                    </p:anim>
                                    <p:anim calcmode="lin" valueType="num">
                                      <p:cBhvr>
                                        <p:cTn id="13" dur="500" fill="hold"/>
                                        <p:tgtEl>
                                          <p:spTgt spid="5">
                                            <p:graphicEl>
                                              <a:dgm id="{0091ED0F-CFCC-48B8-8EE1-52F48020339E}"/>
                                            </p:graphicEl>
                                          </p:spTgt>
                                        </p:tgtEl>
                                        <p:attrNameLst>
                                          <p:attrName>ppt_h</p:attrName>
                                        </p:attrNameLst>
                                      </p:cBhvr>
                                      <p:tavLst>
                                        <p:tav tm="0">
                                          <p:val>
                                            <p:fltVal val="0"/>
                                          </p:val>
                                        </p:tav>
                                        <p:tav tm="100000">
                                          <p:val>
                                            <p:strVal val="#ppt_h"/>
                                          </p:val>
                                        </p:tav>
                                      </p:tavLst>
                                    </p:anim>
                                    <p:animEffect transition="in" filter="fade">
                                      <p:cBhvr>
                                        <p:cTn id="14" dur="500"/>
                                        <p:tgtEl>
                                          <p:spTgt spid="5">
                                            <p:graphicEl>
                                              <a:dgm id="{0091ED0F-CFCC-48B8-8EE1-52F48020339E}"/>
                                            </p:graphic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5">
                                            <p:graphicEl>
                                              <a:dgm id="{558B56FF-8AD1-4866-804D-1D9D0FDC6582}"/>
                                            </p:graphicEl>
                                          </p:spTgt>
                                        </p:tgtEl>
                                        <p:attrNameLst>
                                          <p:attrName>style.visibility</p:attrName>
                                        </p:attrNameLst>
                                      </p:cBhvr>
                                      <p:to>
                                        <p:strVal val="visible"/>
                                      </p:to>
                                    </p:set>
                                    <p:anim calcmode="lin" valueType="num">
                                      <p:cBhvr>
                                        <p:cTn id="17" dur="500" fill="hold"/>
                                        <p:tgtEl>
                                          <p:spTgt spid="5">
                                            <p:graphicEl>
                                              <a:dgm id="{558B56FF-8AD1-4866-804D-1D9D0FDC6582}"/>
                                            </p:graphicEl>
                                          </p:spTgt>
                                        </p:tgtEl>
                                        <p:attrNameLst>
                                          <p:attrName>ppt_w</p:attrName>
                                        </p:attrNameLst>
                                      </p:cBhvr>
                                      <p:tavLst>
                                        <p:tav tm="0">
                                          <p:val>
                                            <p:fltVal val="0"/>
                                          </p:val>
                                        </p:tav>
                                        <p:tav tm="100000">
                                          <p:val>
                                            <p:strVal val="#ppt_w"/>
                                          </p:val>
                                        </p:tav>
                                      </p:tavLst>
                                    </p:anim>
                                    <p:anim calcmode="lin" valueType="num">
                                      <p:cBhvr>
                                        <p:cTn id="18" dur="500" fill="hold"/>
                                        <p:tgtEl>
                                          <p:spTgt spid="5">
                                            <p:graphicEl>
                                              <a:dgm id="{558B56FF-8AD1-4866-804D-1D9D0FDC6582}"/>
                                            </p:graphicEl>
                                          </p:spTgt>
                                        </p:tgtEl>
                                        <p:attrNameLst>
                                          <p:attrName>ppt_h</p:attrName>
                                        </p:attrNameLst>
                                      </p:cBhvr>
                                      <p:tavLst>
                                        <p:tav tm="0">
                                          <p:val>
                                            <p:fltVal val="0"/>
                                          </p:val>
                                        </p:tav>
                                        <p:tav tm="100000">
                                          <p:val>
                                            <p:strVal val="#ppt_h"/>
                                          </p:val>
                                        </p:tav>
                                      </p:tavLst>
                                    </p:anim>
                                    <p:animEffect transition="in" filter="fade">
                                      <p:cBhvr>
                                        <p:cTn id="19" dur="500"/>
                                        <p:tgtEl>
                                          <p:spTgt spid="5">
                                            <p:graphicEl>
                                              <a:dgm id="{558B56FF-8AD1-4866-804D-1D9D0FDC6582}"/>
                                            </p:graphic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5">
                                            <p:graphicEl>
                                              <a:dgm id="{6605775C-8C8A-4021-8D96-2978FEE70647}"/>
                                            </p:graphicEl>
                                          </p:spTgt>
                                        </p:tgtEl>
                                        <p:attrNameLst>
                                          <p:attrName>style.visibility</p:attrName>
                                        </p:attrNameLst>
                                      </p:cBhvr>
                                      <p:to>
                                        <p:strVal val="visible"/>
                                      </p:to>
                                    </p:set>
                                    <p:anim calcmode="lin" valueType="num">
                                      <p:cBhvr>
                                        <p:cTn id="22" dur="500" fill="hold"/>
                                        <p:tgtEl>
                                          <p:spTgt spid="5">
                                            <p:graphicEl>
                                              <a:dgm id="{6605775C-8C8A-4021-8D96-2978FEE70647}"/>
                                            </p:graphicEl>
                                          </p:spTgt>
                                        </p:tgtEl>
                                        <p:attrNameLst>
                                          <p:attrName>ppt_w</p:attrName>
                                        </p:attrNameLst>
                                      </p:cBhvr>
                                      <p:tavLst>
                                        <p:tav tm="0">
                                          <p:val>
                                            <p:fltVal val="0"/>
                                          </p:val>
                                        </p:tav>
                                        <p:tav tm="100000">
                                          <p:val>
                                            <p:strVal val="#ppt_w"/>
                                          </p:val>
                                        </p:tav>
                                      </p:tavLst>
                                    </p:anim>
                                    <p:anim calcmode="lin" valueType="num">
                                      <p:cBhvr>
                                        <p:cTn id="23" dur="500" fill="hold"/>
                                        <p:tgtEl>
                                          <p:spTgt spid="5">
                                            <p:graphicEl>
                                              <a:dgm id="{6605775C-8C8A-4021-8D96-2978FEE70647}"/>
                                            </p:graphicEl>
                                          </p:spTgt>
                                        </p:tgtEl>
                                        <p:attrNameLst>
                                          <p:attrName>ppt_h</p:attrName>
                                        </p:attrNameLst>
                                      </p:cBhvr>
                                      <p:tavLst>
                                        <p:tav tm="0">
                                          <p:val>
                                            <p:fltVal val="0"/>
                                          </p:val>
                                        </p:tav>
                                        <p:tav tm="100000">
                                          <p:val>
                                            <p:strVal val="#ppt_h"/>
                                          </p:val>
                                        </p:tav>
                                      </p:tavLst>
                                    </p:anim>
                                    <p:animEffect transition="in" filter="fade">
                                      <p:cBhvr>
                                        <p:cTn id="24" dur="500"/>
                                        <p:tgtEl>
                                          <p:spTgt spid="5">
                                            <p:graphicEl>
                                              <a:dgm id="{6605775C-8C8A-4021-8D96-2978FEE70647}"/>
                                            </p:graphic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5">
                                            <p:graphicEl>
                                              <a:dgm id="{37CB6BD1-6F28-4565-9E60-E1BA195D80E8}"/>
                                            </p:graphicEl>
                                          </p:spTgt>
                                        </p:tgtEl>
                                        <p:attrNameLst>
                                          <p:attrName>style.visibility</p:attrName>
                                        </p:attrNameLst>
                                      </p:cBhvr>
                                      <p:to>
                                        <p:strVal val="visible"/>
                                      </p:to>
                                    </p:set>
                                    <p:anim calcmode="lin" valueType="num">
                                      <p:cBhvr>
                                        <p:cTn id="27" dur="500" fill="hold"/>
                                        <p:tgtEl>
                                          <p:spTgt spid="5">
                                            <p:graphicEl>
                                              <a:dgm id="{37CB6BD1-6F28-4565-9E60-E1BA195D80E8}"/>
                                            </p:graphicEl>
                                          </p:spTgt>
                                        </p:tgtEl>
                                        <p:attrNameLst>
                                          <p:attrName>ppt_w</p:attrName>
                                        </p:attrNameLst>
                                      </p:cBhvr>
                                      <p:tavLst>
                                        <p:tav tm="0">
                                          <p:val>
                                            <p:fltVal val="0"/>
                                          </p:val>
                                        </p:tav>
                                        <p:tav tm="100000">
                                          <p:val>
                                            <p:strVal val="#ppt_w"/>
                                          </p:val>
                                        </p:tav>
                                      </p:tavLst>
                                    </p:anim>
                                    <p:anim calcmode="lin" valueType="num">
                                      <p:cBhvr>
                                        <p:cTn id="28" dur="500" fill="hold"/>
                                        <p:tgtEl>
                                          <p:spTgt spid="5">
                                            <p:graphicEl>
                                              <a:dgm id="{37CB6BD1-6F28-4565-9E60-E1BA195D80E8}"/>
                                            </p:graphicEl>
                                          </p:spTgt>
                                        </p:tgtEl>
                                        <p:attrNameLst>
                                          <p:attrName>ppt_h</p:attrName>
                                        </p:attrNameLst>
                                      </p:cBhvr>
                                      <p:tavLst>
                                        <p:tav tm="0">
                                          <p:val>
                                            <p:fltVal val="0"/>
                                          </p:val>
                                        </p:tav>
                                        <p:tav tm="100000">
                                          <p:val>
                                            <p:strVal val="#ppt_h"/>
                                          </p:val>
                                        </p:tav>
                                      </p:tavLst>
                                    </p:anim>
                                    <p:animEffect transition="in" filter="fade">
                                      <p:cBhvr>
                                        <p:cTn id="29" dur="500"/>
                                        <p:tgtEl>
                                          <p:spTgt spid="5">
                                            <p:graphicEl>
                                              <a:dgm id="{37CB6BD1-6F28-4565-9E60-E1BA195D80E8}"/>
                                            </p:graphicEl>
                                          </p:spTgt>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5">
                                            <p:graphicEl>
                                              <a:dgm id="{5B05568A-CC0B-485B-8C0F-9C8734902B4D}"/>
                                            </p:graphicEl>
                                          </p:spTgt>
                                        </p:tgtEl>
                                        <p:attrNameLst>
                                          <p:attrName>style.visibility</p:attrName>
                                        </p:attrNameLst>
                                      </p:cBhvr>
                                      <p:to>
                                        <p:strVal val="visible"/>
                                      </p:to>
                                    </p:set>
                                    <p:anim calcmode="lin" valueType="num">
                                      <p:cBhvr>
                                        <p:cTn id="32" dur="500" fill="hold"/>
                                        <p:tgtEl>
                                          <p:spTgt spid="5">
                                            <p:graphicEl>
                                              <a:dgm id="{5B05568A-CC0B-485B-8C0F-9C8734902B4D}"/>
                                            </p:graphicEl>
                                          </p:spTgt>
                                        </p:tgtEl>
                                        <p:attrNameLst>
                                          <p:attrName>ppt_w</p:attrName>
                                        </p:attrNameLst>
                                      </p:cBhvr>
                                      <p:tavLst>
                                        <p:tav tm="0">
                                          <p:val>
                                            <p:fltVal val="0"/>
                                          </p:val>
                                        </p:tav>
                                        <p:tav tm="100000">
                                          <p:val>
                                            <p:strVal val="#ppt_w"/>
                                          </p:val>
                                        </p:tav>
                                      </p:tavLst>
                                    </p:anim>
                                    <p:anim calcmode="lin" valueType="num">
                                      <p:cBhvr>
                                        <p:cTn id="33" dur="500" fill="hold"/>
                                        <p:tgtEl>
                                          <p:spTgt spid="5">
                                            <p:graphicEl>
                                              <a:dgm id="{5B05568A-CC0B-485B-8C0F-9C8734902B4D}"/>
                                            </p:graphicEl>
                                          </p:spTgt>
                                        </p:tgtEl>
                                        <p:attrNameLst>
                                          <p:attrName>ppt_h</p:attrName>
                                        </p:attrNameLst>
                                      </p:cBhvr>
                                      <p:tavLst>
                                        <p:tav tm="0">
                                          <p:val>
                                            <p:fltVal val="0"/>
                                          </p:val>
                                        </p:tav>
                                        <p:tav tm="100000">
                                          <p:val>
                                            <p:strVal val="#ppt_h"/>
                                          </p:val>
                                        </p:tav>
                                      </p:tavLst>
                                    </p:anim>
                                    <p:animEffect transition="in" filter="fade">
                                      <p:cBhvr>
                                        <p:cTn id="34" dur="500"/>
                                        <p:tgtEl>
                                          <p:spTgt spid="5">
                                            <p:graphicEl>
                                              <a:dgm id="{5B05568A-CC0B-485B-8C0F-9C8734902B4D}"/>
                                            </p:graphicEl>
                                          </p:spTgt>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5">
                                            <p:graphicEl>
                                              <a:dgm id="{C72B85E3-D904-4F34-86B8-9DA451F8B9CA}"/>
                                            </p:graphicEl>
                                          </p:spTgt>
                                        </p:tgtEl>
                                        <p:attrNameLst>
                                          <p:attrName>style.visibility</p:attrName>
                                        </p:attrNameLst>
                                      </p:cBhvr>
                                      <p:to>
                                        <p:strVal val="visible"/>
                                      </p:to>
                                    </p:set>
                                    <p:anim calcmode="lin" valueType="num">
                                      <p:cBhvr>
                                        <p:cTn id="37" dur="500" fill="hold"/>
                                        <p:tgtEl>
                                          <p:spTgt spid="5">
                                            <p:graphicEl>
                                              <a:dgm id="{C72B85E3-D904-4F34-86B8-9DA451F8B9CA}"/>
                                            </p:graphicEl>
                                          </p:spTgt>
                                        </p:tgtEl>
                                        <p:attrNameLst>
                                          <p:attrName>ppt_w</p:attrName>
                                        </p:attrNameLst>
                                      </p:cBhvr>
                                      <p:tavLst>
                                        <p:tav tm="0">
                                          <p:val>
                                            <p:fltVal val="0"/>
                                          </p:val>
                                        </p:tav>
                                        <p:tav tm="100000">
                                          <p:val>
                                            <p:strVal val="#ppt_w"/>
                                          </p:val>
                                        </p:tav>
                                      </p:tavLst>
                                    </p:anim>
                                    <p:anim calcmode="lin" valueType="num">
                                      <p:cBhvr>
                                        <p:cTn id="38" dur="500" fill="hold"/>
                                        <p:tgtEl>
                                          <p:spTgt spid="5">
                                            <p:graphicEl>
                                              <a:dgm id="{C72B85E3-D904-4F34-86B8-9DA451F8B9CA}"/>
                                            </p:graphicEl>
                                          </p:spTgt>
                                        </p:tgtEl>
                                        <p:attrNameLst>
                                          <p:attrName>ppt_h</p:attrName>
                                        </p:attrNameLst>
                                      </p:cBhvr>
                                      <p:tavLst>
                                        <p:tav tm="0">
                                          <p:val>
                                            <p:fltVal val="0"/>
                                          </p:val>
                                        </p:tav>
                                        <p:tav tm="100000">
                                          <p:val>
                                            <p:strVal val="#ppt_h"/>
                                          </p:val>
                                        </p:tav>
                                      </p:tavLst>
                                    </p:anim>
                                    <p:animEffect transition="in" filter="fade">
                                      <p:cBhvr>
                                        <p:cTn id="39" dur="500"/>
                                        <p:tgtEl>
                                          <p:spTgt spid="5">
                                            <p:graphicEl>
                                              <a:dgm id="{C72B85E3-D904-4F34-86B8-9DA451F8B9C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179388" y="260350"/>
            <a:ext cx="8785225" cy="504825"/>
          </a:xfrm>
        </p:spPr>
        <p:txBody>
          <a:bodyPr/>
          <a:lstStyle/>
          <a:p>
            <a:pPr>
              <a:defRPr/>
            </a:pPr>
            <a:r>
              <a:rPr lang="pt-BR" dirty="0" smtClean="0"/>
              <a:t>DEFESA COMERCIAL: COMPETIÇÃO ISONÔMICA</a:t>
            </a:r>
            <a:endParaRPr lang="pt-BR" dirty="0"/>
          </a:p>
        </p:txBody>
      </p:sp>
      <p:sp>
        <p:nvSpPr>
          <p:cNvPr id="20482" name="Espaço Reservado para Conteúdo 2"/>
          <p:cNvSpPr>
            <a:spLocks noGrp="1"/>
          </p:cNvSpPr>
          <p:nvPr>
            <p:ph idx="1"/>
          </p:nvPr>
        </p:nvSpPr>
        <p:spPr bwMode="auto">
          <a:xfrm>
            <a:off x="457200" y="1268413"/>
            <a:ext cx="8229600" cy="4525962"/>
          </a:xfrm>
          <a:noFill/>
          <a:ln>
            <a:miter lim="800000"/>
            <a:headEnd/>
            <a:tailEnd/>
          </a:ln>
        </p:spPr>
        <p:txBody>
          <a:bodyPr vert="horz" wrap="square" lIns="91440" tIns="45720" rIns="91440" bIns="45720" numCol="1" anchor="t" anchorCtr="0" compatLnSpc="1">
            <a:prstTxWarp prst="textNoShape">
              <a:avLst/>
            </a:prstTxWarp>
          </a:bodyPr>
          <a:lstStyle/>
          <a:p>
            <a:pPr>
              <a:lnSpc>
                <a:spcPct val="120000"/>
              </a:lnSpc>
              <a:buSzPct val="110000"/>
              <a:buFont typeface="Arial" charset="0"/>
              <a:buBlip>
                <a:blip r:embed="rId2"/>
              </a:buBlip>
            </a:pPr>
            <a:r>
              <a:rPr lang="pt-BR" sz="2000" b="1" dirty="0" smtClean="0"/>
              <a:t>Ampliação dos programas de combate ao contrabando e descaminho nas importações;</a:t>
            </a:r>
          </a:p>
          <a:p>
            <a:pPr>
              <a:lnSpc>
                <a:spcPct val="120000"/>
              </a:lnSpc>
              <a:buSzPct val="110000"/>
              <a:buFont typeface="Arial" charset="0"/>
              <a:buBlip>
                <a:blip r:embed="rId2"/>
              </a:buBlip>
            </a:pPr>
            <a:r>
              <a:rPr lang="pt-BR" sz="2000" b="1" dirty="0" smtClean="0"/>
              <a:t>Transparência dos dados de comércio exterior</a:t>
            </a:r>
            <a:endParaRPr lang="pt-BR" sz="2000" dirty="0" smtClean="0"/>
          </a:p>
          <a:p>
            <a:pPr lvl="1">
              <a:lnSpc>
                <a:spcPct val="120000"/>
              </a:lnSpc>
              <a:buSzPct val="110000"/>
            </a:pPr>
            <a:r>
              <a:rPr lang="pt-BR" sz="2000" dirty="0" smtClean="0"/>
              <a:t>Curto prazo: aperfeiçoamento dos dados divulgados do site da SRF;</a:t>
            </a:r>
          </a:p>
          <a:p>
            <a:pPr lvl="1">
              <a:lnSpc>
                <a:spcPct val="120000"/>
              </a:lnSpc>
              <a:buSzPct val="110000"/>
            </a:pPr>
            <a:r>
              <a:rPr lang="pt-BR" sz="2000" dirty="0" smtClean="0"/>
              <a:t>Médio prazo: reapresentação do PLP 497/2009 que possibilita a divulgação dos dados detalhados de comércio exterior</a:t>
            </a:r>
          </a:p>
          <a:p>
            <a:pPr>
              <a:lnSpc>
                <a:spcPct val="120000"/>
              </a:lnSpc>
              <a:buSzPct val="110000"/>
              <a:buFont typeface="Arial" charset="0"/>
              <a:buBlip>
                <a:blip r:embed="rId2"/>
              </a:buBlip>
            </a:pPr>
            <a:r>
              <a:rPr lang="pt-BR" sz="2000" b="1" dirty="0" smtClean="0"/>
              <a:t>Implementação das ações do Inmetro para fiscalização de Regulamentos Técnicos nos portos;</a:t>
            </a:r>
            <a:endParaRPr lang="pt-BR" sz="2000" dirty="0" smtClean="0"/>
          </a:p>
        </p:txBody>
      </p:sp>
      <p:sp>
        <p:nvSpPr>
          <p:cNvPr id="5" name="CaixaDeTexto 4"/>
          <p:cNvSpPr txBox="1"/>
          <p:nvPr/>
        </p:nvSpPr>
        <p:spPr>
          <a:xfrm>
            <a:off x="900113" y="4652963"/>
            <a:ext cx="7272337" cy="1223962"/>
          </a:xfrm>
          <a:prstGeom prst="rect">
            <a:avLst/>
          </a:prstGeom>
          <a:solidFill>
            <a:schemeClr val="accent1">
              <a:lumMod val="20000"/>
              <a:lumOff val="80000"/>
            </a:schemeClr>
          </a:solidFill>
          <a:ln>
            <a:solidFill>
              <a:schemeClr val="bg1"/>
            </a:solidFill>
          </a:ln>
          <a:effectLst>
            <a:outerShdw blurRad="50800" dist="38100" dir="2700000" algn="tl" rotWithShape="0">
              <a:prstClr val="black">
                <a:alpha val="40000"/>
              </a:prstClr>
            </a:outerShdw>
          </a:effectLst>
        </p:spPr>
        <p:txBody>
          <a:bodyPr anchor="ctr"/>
          <a:lstStyle/>
          <a:p>
            <a:pPr algn="ctr">
              <a:defRPr/>
            </a:pPr>
            <a:r>
              <a:rPr lang="pt-BR" sz="2400" b="1" dirty="0">
                <a:solidFill>
                  <a:srgbClr val="C00000"/>
                </a:solidFill>
                <a:latin typeface="Calibri" pitchFamily="34" charset="0"/>
                <a:cs typeface="+mn-cs"/>
              </a:rPr>
              <a:t>Não regulamentar o reconhecimento da</a:t>
            </a:r>
          </a:p>
          <a:p>
            <a:pPr algn="ctr">
              <a:defRPr/>
            </a:pPr>
            <a:r>
              <a:rPr lang="pt-BR" sz="2400" b="1" dirty="0">
                <a:solidFill>
                  <a:srgbClr val="C00000"/>
                </a:solidFill>
                <a:latin typeface="Calibri" pitchFamily="34" charset="0"/>
                <a:cs typeface="+mn-cs"/>
              </a:rPr>
              <a:t>China como economia de mercado.</a:t>
            </a:r>
          </a:p>
        </p:txBody>
      </p:sp>
      <p:graphicFrame>
        <p:nvGraphicFramePr>
          <p:cNvPr id="8" name="Diagrama 7"/>
          <p:cNvGraphicFramePr/>
          <p:nvPr/>
        </p:nvGraphicFramePr>
        <p:xfrm>
          <a:off x="7380312" y="6511032"/>
          <a:ext cx="1115616" cy="346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755576" y="3717032"/>
            <a:ext cx="7777163" cy="1873250"/>
          </a:xfrm>
          <a:prstGeom prst="rect">
            <a:avLst/>
          </a:prstGeom>
          <a:solidFill>
            <a:schemeClr val="accent1">
              <a:lumMod val="20000"/>
              <a:lumOff val="80000"/>
            </a:schemeClr>
          </a:solidFill>
          <a:ln>
            <a:solidFill>
              <a:schemeClr val="bg1"/>
            </a:solidFill>
          </a:ln>
          <a:effectLst>
            <a:outerShdw blurRad="50800" dist="38100" dir="2700000" algn="tl" rotWithShape="0">
              <a:prstClr val="black">
                <a:alpha val="40000"/>
              </a:prstClr>
            </a:outerShdw>
          </a:effectLst>
        </p:spPr>
        <p:txBody>
          <a:bodyPr anchor="ctr"/>
          <a:lstStyle/>
          <a:p>
            <a:pPr algn="ctr">
              <a:defRPr/>
            </a:pPr>
            <a:r>
              <a:rPr lang="pt-BR" sz="2400" b="1" dirty="0">
                <a:solidFill>
                  <a:srgbClr val="C00000"/>
                </a:solidFill>
                <a:latin typeface="Calibri" pitchFamily="34" charset="0"/>
                <a:cs typeface="+mn-cs"/>
              </a:rPr>
              <a:t>Não permitir a adoção de programas de preferências tarifárias que incentivem a importação originada de Países de Menor Desenvolvimento Econômico Relativo - PMDR (MP 482, Artigo 12, 8 de junho de 2010, 19h).</a:t>
            </a:r>
          </a:p>
        </p:txBody>
      </p:sp>
      <p:sp>
        <p:nvSpPr>
          <p:cNvPr id="6" name="CaixaDeTexto 5"/>
          <p:cNvSpPr txBox="1"/>
          <p:nvPr/>
        </p:nvSpPr>
        <p:spPr>
          <a:xfrm>
            <a:off x="539552" y="1196752"/>
            <a:ext cx="8064500" cy="2308324"/>
          </a:xfrm>
          <a:prstGeom prst="rect">
            <a:avLst/>
          </a:prstGeom>
          <a:noFill/>
        </p:spPr>
        <p:txBody>
          <a:bodyPr>
            <a:spAutoFit/>
          </a:bodyPr>
          <a:lstStyle/>
          <a:p>
            <a:pPr marL="342900" indent="-342900" eaLnBrk="0" hangingPunct="0">
              <a:lnSpc>
                <a:spcPct val="120000"/>
              </a:lnSpc>
              <a:spcBef>
                <a:spcPct val="20000"/>
              </a:spcBef>
              <a:buSzPct val="110000"/>
              <a:buFontTx/>
              <a:buBlip>
                <a:blip r:embed="rId2"/>
              </a:buBlip>
              <a:defRPr/>
            </a:pPr>
            <a:r>
              <a:rPr lang="pt-BR" sz="2000" b="1" dirty="0">
                <a:latin typeface="+mn-lt"/>
                <a:cs typeface="+mn-cs"/>
              </a:rPr>
              <a:t>Negociação de acordos bilaterais com países alinhados com os interesses e padrões brasileiros (trabalhistas, ambientais, cambiais e sociais);</a:t>
            </a:r>
          </a:p>
          <a:p>
            <a:pPr marL="342900" indent="-342900" eaLnBrk="0" hangingPunct="0">
              <a:lnSpc>
                <a:spcPct val="120000"/>
              </a:lnSpc>
              <a:spcBef>
                <a:spcPct val="20000"/>
              </a:spcBef>
              <a:buSzPct val="110000"/>
              <a:buFontTx/>
              <a:buBlip>
                <a:blip r:embed="rId2"/>
              </a:buBlip>
              <a:defRPr/>
            </a:pPr>
            <a:r>
              <a:rPr lang="pt-BR" sz="2000" b="1" dirty="0">
                <a:latin typeface="+mn-lt"/>
                <a:cs typeface="+mn-cs"/>
              </a:rPr>
              <a:t>Pressionar o governo brasileiro a contrapor-se às arbitrariedades do governo argentino com relação às exportações brasileiras</a:t>
            </a:r>
            <a:r>
              <a:rPr lang="pt-BR" sz="2000" b="1" dirty="0" smtClean="0">
                <a:latin typeface="+mn-lt"/>
                <a:cs typeface="+mn-cs"/>
              </a:rPr>
              <a:t>;</a:t>
            </a:r>
          </a:p>
          <a:p>
            <a:pPr>
              <a:defRPr/>
            </a:pPr>
            <a:endParaRPr lang="pt-BR" sz="2000" dirty="0">
              <a:latin typeface="Arial" pitchFamily="34" charset="0"/>
              <a:cs typeface="+mn-cs"/>
            </a:endParaRPr>
          </a:p>
        </p:txBody>
      </p:sp>
      <p:sp>
        <p:nvSpPr>
          <p:cNvPr id="9" name="Título 8"/>
          <p:cNvSpPr>
            <a:spLocks noGrp="1"/>
          </p:cNvSpPr>
          <p:nvPr>
            <p:ph type="title"/>
          </p:nvPr>
        </p:nvSpPr>
        <p:spPr>
          <a:xfrm>
            <a:off x="179388" y="260350"/>
            <a:ext cx="8785225" cy="504825"/>
          </a:xfrm>
        </p:spPr>
        <p:txBody>
          <a:bodyPr/>
          <a:lstStyle/>
          <a:p>
            <a:pPr>
              <a:defRPr/>
            </a:pPr>
            <a:r>
              <a:rPr lang="pt-BR" dirty="0" smtClean="0"/>
              <a:t>NEGOCIAÇÕES INTERNACIONAIS</a:t>
            </a:r>
            <a:endParaRPr lang="pt-BR" dirty="0"/>
          </a:p>
        </p:txBody>
      </p:sp>
      <p:graphicFrame>
        <p:nvGraphicFramePr>
          <p:cNvPr id="10" name="Diagrama 9"/>
          <p:cNvGraphicFramePr/>
          <p:nvPr/>
        </p:nvGraphicFramePr>
        <p:xfrm>
          <a:off x="7380312" y="6511032"/>
          <a:ext cx="1115616" cy="346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683568" y="4653136"/>
            <a:ext cx="7559675" cy="1046162"/>
          </a:xfrm>
          <a:prstGeom prst="rect">
            <a:avLst/>
          </a:prstGeom>
          <a:solidFill>
            <a:schemeClr val="accent1">
              <a:lumMod val="20000"/>
              <a:lumOff val="80000"/>
            </a:schemeClr>
          </a:solidFill>
          <a:ln>
            <a:solidFill>
              <a:schemeClr val="bg1"/>
            </a:solidFill>
          </a:ln>
          <a:effectLst>
            <a:outerShdw blurRad="50800" dist="38100" dir="2700000" algn="tl" rotWithShape="0">
              <a:prstClr val="black">
                <a:alpha val="40000"/>
              </a:prstClr>
            </a:outerShdw>
          </a:effectLst>
        </p:spPr>
        <p:txBody>
          <a:bodyPr anchor="ctr"/>
          <a:lstStyle/>
          <a:p>
            <a:pPr algn="ctr">
              <a:defRPr/>
            </a:pPr>
            <a:r>
              <a:rPr lang="pt-BR" sz="2400" b="1" dirty="0">
                <a:solidFill>
                  <a:srgbClr val="C00000"/>
                </a:solidFill>
                <a:latin typeface="Calibri" pitchFamily="34" charset="0"/>
                <a:cs typeface="+mn-cs"/>
              </a:rPr>
              <a:t>Fim imediato dos incentivos fiscais estaduais                               para produtos importados;</a:t>
            </a:r>
          </a:p>
        </p:txBody>
      </p:sp>
      <p:sp>
        <p:nvSpPr>
          <p:cNvPr id="6" name="CaixaDeTexto 5"/>
          <p:cNvSpPr txBox="1"/>
          <p:nvPr/>
        </p:nvSpPr>
        <p:spPr>
          <a:xfrm>
            <a:off x="611560" y="1484784"/>
            <a:ext cx="7921625" cy="2862322"/>
          </a:xfrm>
          <a:prstGeom prst="rect">
            <a:avLst/>
          </a:prstGeom>
          <a:noFill/>
        </p:spPr>
        <p:txBody>
          <a:bodyPr>
            <a:spAutoFit/>
          </a:bodyPr>
          <a:lstStyle/>
          <a:p>
            <a:pPr marL="444500" indent="-444500">
              <a:buFontTx/>
              <a:buBlip>
                <a:blip r:embed="rId2"/>
              </a:buBlip>
              <a:defRPr/>
            </a:pPr>
            <a:r>
              <a:rPr lang="pt-BR" sz="2000" b="1" dirty="0">
                <a:latin typeface="Calibri" pitchFamily="34" charset="0"/>
                <a:cs typeface="+mn-cs"/>
              </a:rPr>
              <a:t>Desoneração imediata dos investimentos </a:t>
            </a:r>
            <a:r>
              <a:rPr lang="pt-BR" sz="2000" dirty="0">
                <a:latin typeface="Calibri" pitchFamily="34" charset="0"/>
                <a:cs typeface="+mn-cs"/>
              </a:rPr>
              <a:t>nos âmbitos Federal e Estadual; (Através de Redução do IPI e ampliação do crédito)</a:t>
            </a:r>
            <a:br>
              <a:rPr lang="pt-BR" sz="2000" dirty="0">
                <a:latin typeface="Calibri" pitchFamily="34" charset="0"/>
                <a:cs typeface="+mn-cs"/>
              </a:rPr>
            </a:br>
            <a:endParaRPr lang="pt-BR" sz="2000" dirty="0">
              <a:latin typeface="Calibri" pitchFamily="34" charset="0"/>
              <a:cs typeface="+mn-cs"/>
            </a:endParaRPr>
          </a:p>
          <a:p>
            <a:pPr marL="444500" indent="-444500">
              <a:buFontTx/>
              <a:buBlip>
                <a:blip r:embed="rId2"/>
              </a:buBlip>
              <a:defRPr/>
            </a:pPr>
            <a:r>
              <a:rPr lang="pt-BR" sz="2000" b="1" dirty="0">
                <a:latin typeface="Calibri" pitchFamily="34" charset="0"/>
                <a:cs typeface="+mn-cs"/>
              </a:rPr>
              <a:t>Alongamento do prazo de pagamento dos impostos</a:t>
            </a:r>
            <a:r>
              <a:rPr lang="pt-BR" sz="2000" dirty="0">
                <a:latin typeface="Calibri" pitchFamily="34" charset="0"/>
                <a:cs typeface="+mn-cs"/>
              </a:rPr>
              <a:t> de forma paulatina alinhando-os reais prazos das operações comerciais</a:t>
            </a:r>
            <a:r>
              <a:rPr lang="pt-BR" sz="2000" dirty="0" smtClean="0">
                <a:latin typeface="Calibri" pitchFamily="34" charset="0"/>
                <a:cs typeface="+mn-cs"/>
              </a:rPr>
              <a:t>;</a:t>
            </a:r>
          </a:p>
          <a:p>
            <a:pPr marL="444500" indent="-444500">
              <a:defRPr/>
            </a:pPr>
            <a:endParaRPr lang="pt-BR" sz="2000" dirty="0" smtClean="0">
              <a:latin typeface="Calibri" pitchFamily="34" charset="0"/>
              <a:cs typeface="+mn-cs"/>
            </a:endParaRPr>
          </a:p>
          <a:p>
            <a:pPr marL="444500" indent="-444500">
              <a:buFontTx/>
              <a:buBlip>
                <a:blip r:embed="rId2"/>
              </a:buBlip>
              <a:defRPr/>
            </a:pPr>
            <a:r>
              <a:rPr lang="pt-BR" sz="2000" b="1" dirty="0" smtClean="0">
                <a:latin typeface="+mn-lt"/>
              </a:rPr>
              <a:t>Reduzir % sobre receita bruta – mercado interno – de 1,5% para 0,8% (contribuição patronal previdenciária)</a:t>
            </a:r>
            <a:endParaRPr lang="pt-BR" sz="2000" dirty="0">
              <a:latin typeface="+mn-lt"/>
              <a:cs typeface="+mn-cs"/>
            </a:endParaRPr>
          </a:p>
          <a:p>
            <a:pPr>
              <a:buFontTx/>
              <a:buBlip>
                <a:blip r:embed="rId2"/>
              </a:buBlip>
              <a:defRPr/>
            </a:pPr>
            <a:endParaRPr lang="pt-BR" sz="2000" dirty="0">
              <a:latin typeface="Calibri" pitchFamily="34" charset="0"/>
              <a:cs typeface="+mn-cs"/>
            </a:endParaRPr>
          </a:p>
        </p:txBody>
      </p:sp>
      <p:sp>
        <p:nvSpPr>
          <p:cNvPr id="8" name="Título 7"/>
          <p:cNvSpPr>
            <a:spLocks noGrp="1"/>
          </p:cNvSpPr>
          <p:nvPr>
            <p:ph type="title"/>
          </p:nvPr>
        </p:nvSpPr>
        <p:spPr>
          <a:xfrm>
            <a:off x="179388" y="260350"/>
            <a:ext cx="8785225" cy="504825"/>
          </a:xfrm>
        </p:spPr>
        <p:txBody>
          <a:bodyPr/>
          <a:lstStyle/>
          <a:p>
            <a:pPr>
              <a:defRPr/>
            </a:pPr>
            <a:r>
              <a:rPr lang="pt-BR" dirty="0" smtClean="0"/>
              <a:t>TRIBUTAÇÃO</a:t>
            </a:r>
            <a:endParaRPr lang="pt-BR" dirty="0"/>
          </a:p>
        </p:txBody>
      </p:sp>
      <p:graphicFrame>
        <p:nvGraphicFramePr>
          <p:cNvPr id="10" name="Diagrama 9"/>
          <p:cNvGraphicFramePr/>
          <p:nvPr/>
        </p:nvGraphicFramePr>
        <p:xfrm>
          <a:off x="7380312" y="6511032"/>
          <a:ext cx="1115616" cy="346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179388" y="260350"/>
            <a:ext cx="8785225" cy="504825"/>
          </a:xfrm>
        </p:spPr>
        <p:txBody>
          <a:bodyPr/>
          <a:lstStyle/>
          <a:p>
            <a:pPr>
              <a:defRPr/>
            </a:pPr>
            <a:r>
              <a:rPr lang="pt-BR" dirty="0" smtClean="0"/>
              <a:t>AGENDA DA APRESENTAÇÃO</a:t>
            </a:r>
            <a:endParaRPr lang="pt-BR" dirty="0"/>
          </a:p>
        </p:txBody>
      </p:sp>
      <p:graphicFrame>
        <p:nvGraphicFramePr>
          <p:cNvPr id="14" name="Espaço Reservado para Conteúdo 4"/>
          <p:cNvGraphicFramePr>
            <a:graphicFrameLocks noGrp="1"/>
          </p:cNvGraphicFramePr>
          <p:nvPr>
            <p:ph idx="1"/>
          </p:nvPr>
        </p:nvGraphicFramePr>
        <p:xfrm>
          <a:off x="539552" y="764704"/>
          <a:ext cx="8208912"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CaixaDeTexto 4"/>
          <p:cNvSpPr txBox="1">
            <a:spLocks noChangeArrowheads="1"/>
          </p:cNvSpPr>
          <p:nvPr/>
        </p:nvSpPr>
        <p:spPr bwMode="auto">
          <a:xfrm>
            <a:off x="611188" y="1092200"/>
            <a:ext cx="3455987" cy="3416300"/>
          </a:xfrm>
          <a:prstGeom prst="rect">
            <a:avLst/>
          </a:prstGeom>
          <a:noFill/>
          <a:ln w="9525">
            <a:noFill/>
            <a:miter lim="800000"/>
            <a:headEnd/>
            <a:tailEnd/>
          </a:ln>
        </p:spPr>
        <p:txBody>
          <a:bodyPr>
            <a:spAutoFit/>
          </a:bodyPr>
          <a:lstStyle/>
          <a:p>
            <a:pPr marL="273050" indent="-273050">
              <a:buFontTx/>
              <a:buBlip>
                <a:blip r:embed="rId2"/>
              </a:buBlip>
              <a:defRPr/>
            </a:pPr>
            <a:r>
              <a:rPr lang="pt-BR" b="1" dirty="0">
                <a:latin typeface="+mn-lt"/>
                <a:cs typeface="+mn-cs"/>
              </a:rPr>
              <a:t>EDUCAÇÃO COSTURANDO O FUTURO: </a:t>
            </a:r>
            <a:r>
              <a:rPr lang="pt-BR" dirty="0">
                <a:latin typeface="+mn-lt"/>
                <a:cs typeface="+mn-cs"/>
              </a:rPr>
              <a:t>Inclusão dos gastos com uniformes escolares naqueles que compõem o rol de obrigatórios no orçamento da educação dos estados e municípios (Quarto Constitucional);</a:t>
            </a:r>
          </a:p>
          <a:p>
            <a:pPr marL="273050" indent="-273050">
              <a:buFontTx/>
              <a:buBlip>
                <a:blip r:embed="rId2"/>
              </a:buBlip>
              <a:defRPr/>
            </a:pPr>
            <a:endParaRPr lang="pt-BR" sz="1050" dirty="0">
              <a:latin typeface="+mn-lt"/>
              <a:cs typeface="+mn-cs"/>
            </a:endParaRPr>
          </a:p>
          <a:p>
            <a:pPr marL="273050" indent="-273050">
              <a:buFontTx/>
              <a:buBlip>
                <a:blip r:embed="rId2"/>
              </a:buBlip>
              <a:defRPr/>
            </a:pPr>
            <a:r>
              <a:rPr lang="pt-BR" b="1" dirty="0">
                <a:latin typeface="Calibri" pitchFamily="34" charset="0"/>
                <a:cs typeface="+mn-cs"/>
              </a:rPr>
              <a:t>O FARDAMENTO DO EXÉRCITO BRASILEIRO É COMPRADO NA CHINA!!!</a:t>
            </a:r>
          </a:p>
        </p:txBody>
      </p:sp>
      <p:sp>
        <p:nvSpPr>
          <p:cNvPr id="6" name="CaixaDeTexto 5"/>
          <p:cNvSpPr txBox="1"/>
          <p:nvPr/>
        </p:nvSpPr>
        <p:spPr>
          <a:xfrm>
            <a:off x="684213" y="4581525"/>
            <a:ext cx="7848600" cy="1368425"/>
          </a:xfrm>
          <a:prstGeom prst="rect">
            <a:avLst/>
          </a:prstGeom>
          <a:solidFill>
            <a:schemeClr val="accent1">
              <a:lumMod val="20000"/>
              <a:lumOff val="80000"/>
            </a:schemeClr>
          </a:solidFill>
          <a:ln>
            <a:solidFill>
              <a:schemeClr val="bg1"/>
            </a:solidFill>
          </a:ln>
          <a:effectLst>
            <a:outerShdw blurRad="50800" dist="38100" dir="2700000" algn="tl" rotWithShape="0">
              <a:prstClr val="black">
                <a:alpha val="40000"/>
              </a:prstClr>
            </a:outerShdw>
          </a:effectLst>
        </p:spPr>
        <p:txBody>
          <a:bodyPr anchor="ctr"/>
          <a:lstStyle/>
          <a:p>
            <a:pPr algn="ctr">
              <a:defRPr/>
            </a:pPr>
            <a:r>
              <a:rPr lang="pt-BR" sz="2400" b="1" dirty="0" smtClean="0">
                <a:solidFill>
                  <a:srgbClr val="C00000"/>
                </a:solidFill>
                <a:latin typeface="Calibri" pitchFamily="34" charset="0"/>
                <a:cs typeface="+mn-cs"/>
              </a:rPr>
              <a:t>Ampliação </a:t>
            </a:r>
            <a:r>
              <a:rPr lang="pt-BR" sz="2400" b="1" dirty="0">
                <a:solidFill>
                  <a:srgbClr val="C00000"/>
                </a:solidFill>
                <a:latin typeface="Calibri" pitchFamily="34" charset="0"/>
                <a:cs typeface="+mn-cs"/>
              </a:rPr>
              <a:t>da margem de preferência para produtos fabricados no Brasil nas compras governamentais </a:t>
            </a:r>
            <a:r>
              <a:rPr lang="pt-BR" sz="2400" b="1" dirty="0" smtClean="0">
                <a:solidFill>
                  <a:srgbClr val="C00000"/>
                </a:solidFill>
                <a:latin typeface="Calibri" pitchFamily="34" charset="0"/>
                <a:cs typeface="+mn-cs"/>
              </a:rPr>
              <a:t>para 25%;</a:t>
            </a:r>
            <a:endParaRPr lang="pt-BR" sz="2400" b="1" dirty="0">
              <a:solidFill>
                <a:srgbClr val="C00000"/>
              </a:solidFill>
              <a:latin typeface="Calibri" pitchFamily="34" charset="0"/>
              <a:cs typeface="+mn-cs"/>
            </a:endParaRPr>
          </a:p>
        </p:txBody>
      </p:sp>
      <p:pic>
        <p:nvPicPr>
          <p:cNvPr id="55306" name="Picture 10" descr="exercito1"/>
          <p:cNvPicPr>
            <a:picLocks noChangeAspect="1" noChangeArrowheads="1"/>
          </p:cNvPicPr>
          <p:nvPr/>
        </p:nvPicPr>
        <p:blipFill>
          <a:blip r:embed="rId3" cstate="print"/>
          <a:srcRect/>
          <a:stretch>
            <a:fillRect/>
          </a:stretch>
        </p:blipFill>
        <p:spPr bwMode="auto">
          <a:xfrm>
            <a:off x="4090819" y="1196752"/>
            <a:ext cx="4552356" cy="3168352"/>
          </a:xfrm>
          <a:prstGeom prst="rect">
            <a:avLst/>
          </a:prstGeom>
          <a:ln>
            <a:noFill/>
          </a:ln>
          <a:effectLst>
            <a:softEdge rad="112500"/>
          </a:effectLst>
        </p:spPr>
      </p:pic>
      <p:sp>
        <p:nvSpPr>
          <p:cNvPr id="9" name="Título 8"/>
          <p:cNvSpPr>
            <a:spLocks noGrp="1"/>
          </p:cNvSpPr>
          <p:nvPr>
            <p:ph type="title"/>
          </p:nvPr>
        </p:nvSpPr>
        <p:spPr>
          <a:xfrm>
            <a:off x="179388" y="260350"/>
            <a:ext cx="8785225" cy="504825"/>
          </a:xfrm>
        </p:spPr>
        <p:txBody>
          <a:bodyPr/>
          <a:lstStyle/>
          <a:p>
            <a:pPr>
              <a:defRPr/>
            </a:pPr>
            <a:r>
              <a:rPr lang="pt-BR" dirty="0" smtClean="0"/>
              <a:t>COMPRAS GOVERNAMENTAIS</a:t>
            </a:r>
            <a:endParaRPr lang="pt-BR" dirty="0"/>
          </a:p>
        </p:txBody>
      </p:sp>
      <p:graphicFrame>
        <p:nvGraphicFramePr>
          <p:cNvPr id="11" name="Diagrama 10"/>
          <p:cNvGraphicFramePr/>
          <p:nvPr/>
        </p:nvGraphicFramePr>
        <p:xfrm>
          <a:off x="7380312" y="6511032"/>
          <a:ext cx="1115616" cy="3469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79388" y="260350"/>
            <a:ext cx="8785225" cy="504825"/>
          </a:xfrm>
        </p:spPr>
        <p:txBody>
          <a:bodyPr/>
          <a:lstStyle/>
          <a:p>
            <a:pPr>
              <a:defRPr/>
            </a:pPr>
            <a:r>
              <a:rPr lang="pt-BR" dirty="0" smtClean="0"/>
              <a:t>CUSTO DA INFRAESTRUTURA</a:t>
            </a:r>
            <a:endParaRPr lang="pt-BR" dirty="0"/>
          </a:p>
        </p:txBody>
      </p:sp>
      <p:sp>
        <p:nvSpPr>
          <p:cNvPr id="6" name="CaixaDeTexto 5"/>
          <p:cNvSpPr txBox="1"/>
          <p:nvPr/>
        </p:nvSpPr>
        <p:spPr>
          <a:xfrm>
            <a:off x="683568" y="980728"/>
            <a:ext cx="7777163" cy="1190625"/>
          </a:xfrm>
          <a:prstGeom prst="rect">
            <a:avLst/>
          </a:prstGeom>
          <a:solidFill>
            <a:schemeClr val="accent1">
              <a:lumMod val="20000"/>
              <a:lumOff val="80000"/>
            </a:schemeClr>
          </a:solidFill>
          <a:ln>
            <a:solidFill>
              <a:schemeClr val="bg1"/>
            </a:solidFill>
          </a:ln>
          <a:effectLst>
            <a:outerShdw blurRad="50800" dist="38100" dir="2700000" algn="tl" rotWithShape="0">
              <a:prstClr val="black">
                <a:alpha val="40000"/>
              </a:prstClr>
            </a:outerShdw>
          </a:effectLst>
        </p:spPr>
        <p:txBody>
          <a:bodyPr anchor="ctr"/>
          <a:lstStyle/>
          <a:p>
            <a:pPr algn="ctr">
              <a:defRPr/>
            </a:pPr>
            <a:r>
              <a:rPr lang="pt-BR" sz="2400" b="1" dirty="0">
                <a:solidFill>
                  <a:srgbClr val="C00000"/>
                </a:solidFill>
                <a:latin typeface="Calibri" pitchFamily="34" charset="0"/>
                <a:cs typeface="+mn-cs"/>
              </a:rPr>
              <a:t>Redução imediata dos encargos incidentes </a:t>
            </a:r>
          </a:p>
          <a:p>
            <a:pPr algn="ctr">
              <a:defRPr/>
            </a:pPr>
            <a:r>
              <a:rPr lang="pt-BR" sz="2400" b="1" dirty="0">
                <a:solidFill>
                  <a:srgbClr val="C00000"/>
                </a:solidFill>
                <a:latin typeface="Calibri" pitchFamily="34" charset="0"/>
                <a:cs typeface="+mn-cs"/>
              </a:rPr>
              <a:t>sobre a energia elétrica</a:t>
            </a:r>
          </a:p>
        </p:txBody>
      </p:sp>
      <p:graphicFrame>
        <p:nvGraphicFramePr>
          <p:cNvPr id="9" name="Diagrama 8"/>
          <p:cNvGraphicFramePr/>
          <p:nvPr/>
        </p:nvGraphicFramePr>
        <p:xfrm>
          <a:off x="7380312" y="6511032"/>
          <a:ext cx="1115616" cy="346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6" descr="grafico5"/>
          <p:cNvPicPr>
            <a:picLocks noChangeAspect="1" noChangeArrowheads="1"/>
          </p:cNvPicPr>
          <p:nvPr/>
        </p:nvPicPr>
        <p:blipFill>
          <a:blip r:embed="rId7" cstate="print"/>
          <a:srcRect/>
          <a:stretch>
            <a:fillRect/>
          </a:stretch>
        </p:blipFill>
        <p:spPr bwMode="auto">
          <a:xfrm>
            <a:off x="683568" y="1628800"/>
            <a:ext cx="7507729" cy="5013176"/>
          </a:xfrm>
          <a:prstGeom prst="rect">
            <a:avLst/>
          </a:prstGeom>
          <a:noFill/>
          <a:ln w="9525">
            <a:noFill/>
            <a:miter lim="800000"/>
            <a:headEnd/>
            <a:tailEnd/>
          </a:ln>
        </p:spPr>
      </p:pic>
      <p:sp>
        <p:nvSpPr>
          <p:cNvPr id="11" name="Text Box 9"/>
          <p:cNvSpPr txBox="1">
            <a:spLocks noChangeArrowheads="1"/>
          </p:cNvSpPr>
          <p:nvPr/>
        </p:nvSpPr>
        <p:spPr bwMode="auto">
          <a:xfrm>
            <a:off x="0" y="6581001"/>
            <a:ext cx="8243887" cy="276999"/>
          </a:xfrm>
          <a:prstGeom prst="rect">
            <a:avLst/>
          </a:prstGeom>
          <a:noFill/>
          <a:ln w="9525">
            <a:noFill/>
            <a:miter lim="800000"/>
            <a:headEnd/>
            <a:tailEnd/>
          </a:ln>
        </p:spPr>
        <p:txBody>
          <a:bodyPr>
            <a:spAutoFit/>
          </a:bodyPr>
          <a:lstStyle/>
          <a:p>
            <a:pPr>
              <a:spcBef>
                <a:spcPct val="50000"/>
              </a:spcBef>
            </a:pPr>
            <a:r>
              <a:rPr lang="pt-BR" sz="1200" dirty="0"/>
              <a:t>Fonte: EIA – </a:t>
            </a:r>
            <a:r>
              <a:rPr lang="pt-BR" sz="1200" dirty="0" err="1"/>
              <a:t>Energy</a:t>
            </a:r>
            <a:r>
              <a:rPr lang="pt-BR" sz="1200" dirty="0"/>
              <a:t> </a:t>
            </a:r>
            <a:r>
              <a:rPr lang="pt-BR" sz="1200" dirty="0" err="1"/>
              <a:t>Information</a:t>
            </a:r>
            <a:r>
              <a:rPr lang="pt-BR" sz="1200" dirty="0"/>
              <a:t> </a:t>
            </a:r>
            <a:r>
              <a:rPr lang="pt-BR" sz="1200" dirty="0" err="1"/>
              <a:t>Administration</a:t>
            </a:r>
            <a:r>
              <a:rPr lang="pt-BR" sz="1200" dirty="0"/>
              <a:t>. Elaboração: DECOMTEC/FIESP</a:t>
            </a:r>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tângulo de cantos arredondados 29"/>
          <p:cNvSpPr/>
          <p:nvPr/>
        </p:nvSpPr>
        <p:spPr>
          <a:xfrm>
            <a:off x="250825" y="1125538"/>
            <a:ext cx="4321175" cy="5327650"/>
          </a:xfrm>
          <a:prstGeom prst="roundRect">
            <a:avLst>
              <a:gd name="adj" fmla="val 3947"/>
            </a:avLst>
          </a:prstGeom>
          <a:ln/>
        </p:spPr>
        <p:style>
          <a:lnRef idx="1">
            <a:schemeClr val="dk1"/>
          </a:lnRef>
          <a:fillRef idx="2">
            <a:schemeClr val="dk1"/>
          </a:fillRef>
          <a:effectRef idx="1">
            <a:schemeClr val="dk1"/>
          </a:effectRef>
          <a:fontRef idx="minor">
            <a:schemeClr val="dk1"/>
          </a:fontRef>
        </p:style>
        <p:txBody>
          <a:bodyPr tIns="108000"/>
          <a:lstStyle/>
          <a:p>
            <a:pPr algn="ctr">
              <a:defRPr/>
            </a:pPr>
            <a:r>
              <a:rPr lang="pt-BR" sz="3200" b="1" dirty="0">
                <a:solidFill>
                  <a:srgbClr val="031F2E"/>
                </a:solidFill>
              </a:rPr>
              <a:t>MERCADO BRASILEIRO</a:t>
            </a:r>
          </a:p>
        </p:txBody>
      </p:sp>
      <p:sp>
        <p:nvSpPr>
          <p:cNvPr id="24" name="Retângulo de cantos arredondados 23"/>
          <p:cNvSpPr/>
          <p:nvPr/>
        </p:nvSpPr>
        <p:spPr>
          <a:xfrm>
            <a:off x="250825" y="1125538"/>
            <a:ext cx="4321175" cy="5327650"/>
          </a:xfrm>
          <a:prstGeom prst="roundRect">
            <a:avLst>
              <a:gd name="adj" fmla="val 3947"/>
            </a:avLst>
          </a:prstGeom>
          <a:solidFill>
            <a:schemeClr val="bg1">
              <a:lumMod val="95000"/>
            </a:schemeClr>
          </a:solidFill>
          <a:ln>
            <a:solidFill>
              <a:schemeClr val="bg1"/>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tIns="108000"/>
          <a:lstStyle/>
          <a:p>
            <a:pPr algn="ctr">
              <a:defRPr/>
            </a:pPr>
            <a:r>
              <a:rPr lang="pt-BR" b="1" dirty="0">
                <a:solidFill>
                  <a:srgbClr val="031F2E"/>
                </a:solidFill>
              </a:rPr>
              <a:t>CADEIA PRODUTIVA BRASILEIRA  </a:t>
            </a:r>
          </a:p>
          <a:p>
            <a:pPr algn="ctr">
              <a:defRPr/>
            </a:pPr>
            <a:r>
              <a:rPr lang="pt-BR" b="1" dirty="0">
                <a:solidFill>
                  <a:srgbClr val="031F2E"/>
                </a:solidFill>
              </a:rPr>
              <a:t>DO SETOR TÊXTIL E DE CONFECÇÕES</a:t>
            </a:r>
          </a:p>
        </p:txBody>
      </p:sp>
      <p:sp>
        <p:nvSpPr>
          <p:cNvPr id="25" name="Retângulo de cantos arredondados 24"/>
          <p:cNvSpPr/>
          <p:nvPr/>
        </p:nvSpPr>
        <p:spPr>
          <a:xfrm>
            <a:off x="971600" y="2133203"/>
            <a:ext cx="2952328" cy="459432"/>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pt-BR" b="1" dirty="0">
                <a:effectLst>
                  <a:outerShdw blurRad="38100" dist="38100" dir="2700000" algn="tl">
                    <a:srgbClr val="000000">
                      <a:alpha val="43137"/>
                    </a:srgbClr>
                  </a:outerShdw>
                </a:effectLst>
              </a:rPr>
              <a:t>8 MILHÕES  DE EMPREGOS</a:t>
            </a:r>
          </a:p>
        </p:txBody>
      </p:sp>
      <p:sp>
        <p:nvSpPr>
          <p:cNvPr id="27" name="Retângulo de cantos arredondados 26"/>
          <p:cNvSpPr/>
          <p:nvPr/>
        </p:nvSpPr>
        <p:spPr>
          <a:xfrm>
            <a:off x="971600" y="3257947"/>
            <a:ext cx="2952328" cy="459432"/>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pt-BR" sz="1600" b="1" dirty="0">
                <a:effectLst>
                  <a:outerShdw blurRad="38100" dist="38100" dir="2700000" algn="tl">
                    <a:srgbClr val="000000">
                      <a:alpha val="43137"/>
                    </a:srgbClr>
                  </a:outerShdw>
                </a:effectLst>
              </a:rPr>
              <a:t>30 MIL EMPRESAS</a:t>
            </a:r>
          </a:p>
        </p:txBody>
      </p:sp>
      <p:sp>
        <p:nvSpPr>
          <p:cNvPr id="7" name="Retângulo de cantos arredondados 6"/>
          <p:cNvSpPr/>
          <p:nvPr/>
        </p:nvSpPr>
        <p:spPr>
          <a:xfrm>
            <a:off x="971600" y="2133203"/>
            <a:ext cx="2952328" cy="459432"/>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pt-BR" b="1" dirty="0"/>
              <a:t>FIBRAS E FILAMENTOS</a:t>
            </a:r>
          </a:p>
        </p:txBody>
      </p:sp>
      <p:sp>
        <p:nvSpPr>
          <p:cNvPr id="10" name="Retângulo de cantos arredondados 9"/>
          <p:cNvSpPr/>
          <p:nvPr/>
        </p:nvSpPr>
        <p:spPr>
          <a:xfrm>
            <a:off x="971600" y="3257947"/>
            <a:ext cx="2952328" cy="459432"/>
          </a:xfrm>
          <a:prstGeom prst="roundRect">
            <a:avLst/>
          </a:prstGeom>
          <a:solidFill>
            <a:srgbClr val="031F2E"/>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1600" b="1" dirty="0">
                <a:effectLst>
                  <a:outerShdw blurRad="38100" dist="38100" dir="2700000" algn="tl">
                    <a:srgbClr val="000000">
                      <a:alpha val="43137"/>
                    </a:srgbClr>
                  </a:outerShdw>
                </a:effectLst>
              </a:rPr>
              <a:t>TÊXTIL</a:t>
            </a:r>
          </a:p>
        </p:txBody>
      </p:sp>
      <p:sp>
        <p:nvSpPr>
          <p:cNvPr id="11" name="Retângulo de cantos arredondados 10"/>
          <p:cNvSpPr/>
          <p:nvPr/>
        </p:nvSpPr>
        <p:spPr>
          <a:xfrm>
            <a:off x="971600" y="4869507"/>
            <a:ext cx="2952328" cy="459432"/>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pt-BR" sz="1600" b="1" dirty="0"/>
              <a:t>CONFECÇÃO</a:t>
            </a:r>
          </a:p>
        </p:txBody>
      </p:sp>
      <p:sp>
        <p:nvSpPr>
          <p:cNvPr id="12" name="Retângulo de cantos arredondados 11"/>
          <p:cNvSpPr/>
          <p:nvPr/>
        </p:nvSpPr>
        <p:spPr>
          <a:xfrm>
            <a:off x="1042988" y="2735263"/>
            <a:ext cx="1368425" cy="361950"/>
          </a:xfrm>
          <a:prstGeom prst="roundRect">
            <a:avLst/>
          </a:prstGeom>
          <a:ln/>
        </p:spPr>
        <p:style>
          <a:lnRef idx="3">
            <a:schemeClr val="lt1"/>
          </a:lnRef>
          <a:fillRef idx="1">
            <a:schemeClr val="accent3"/>
          </a:fillRef>
          <a:effectRef idx="1">
            <a:schemeClr val="accent3"/>
          </a:effectRef>
          <a:fontRef idx="minor">
            <a:schemeClr val="lt1"/>
          </a:fontRef>
        </p:style>
        <p:txBody>
          <a:bodyPr lIns="180000" rIns="180000" anchor="ctr"/>
          <a:lstStyle/>
          <a:p>
            <a:pPr algn="ctr">
              <a:defRPr/>
            </a:pPr>
            <a:r>
              <a:rPr lang="pt-BR" sz="1200" b="1" dirty="0"/>
              <a:t>NATURAIS</a:t>
            </a:r>
          </a:p>
        </p:txBody>
      </p:sp>
      <p:sp>
        <p:nvSpPr>
          <p:cNvPr id="13" name="Retângulo de cantos arredondados 12"/>
          <p:cNvSpPr/>
          <p:nvPr/>
        </p:nvSpPr>
        <p:spPr>
          <a:xfrm>
            <a:off x="2484438" y="2735263"/>
            <a:ext cx="1366837" cy="361950"/>
          </a:xfrm>
          <a:prstGeom prst="roundRect">
            <a:avLst/>
          </a:prstGeom>
          <a:ln/>
        </p:spPr>
        <p:style>
          <a:lnRef idx="3">
            <a:schemeClr val="lt1"/>
          </a:lnRef>
          <a:fillRef idx="1">
            <a:schemeClr val="accent3"/>
          </a:fillRef>
          <a:effectRef idx="1">
            <a:schemeClr val="accent3"/>
          </a:effectRef>
          <a:fontRef idx="minor">
            <a:schemeClr val="lt1"/>
          </a:fontRef>
        </p:style>
        <p:txBody>
          <a:bodyPr wrap="none" lIns="0" rIns="0" anchor="ctr"/>
          <a:lstStyle/>
          <a:p>
            <a:pPr algn="ctr">
              <a:defRPr/>
            </a:pPr>
            <a:r>
              <a:rPr lang="pt-BR" sz="1200" b="1" dirty="0"/>
              <a:t>QUÍMICAS</a:t>
            </a:r>
          </a:p>
        </p:txBody>
      </p:sp>
      <p:sp>
        <p:nvSpPr>
          <p:cNvPr id="14" name="Retângulo de cantos arredondados 13"/>
          <p:cNvSpPr/>
          <p:nvPr/>
        </p:nvSpPr>
        <p:spPr>
          <a:xfrm>
            <a:off x="1042988" y="3932238"/>
            <a:ext cx="1368425" cy="361950"/>
          </a:xfrm>
          <a:prstGeom prst="roundRect">
            <a:avLst/>
          </a:prstGeom>
          <a:solidFill>
            <a:srgbClr val="031F2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anchor="ctr"/>
          <a:lstStyle/>
          <a:p>
            <a:pPr algn="ctr">
              <a:defRPr/>
            </a:pPr>
            <a:r>
              <a:rPr lang="pt-BR" sz="1200" b="1" dirty="0"/>
              <a:t>FIAÇÃO</a:t>
            </a:r>
            <a:endParaRPr lang="pt-BR" sz="1050" b="1" dirty="0"/>
          </a:p>
        </p:txBody>
      </p:sp>
      <p:sp>
        <p:nvSpPr>
          <p:cNvPr id="15" name="Retângulo de cantos arredondados 14"/>
          <p:cNvSpPr/>
          <p:nvPr/>
        </p:nvSpPr>
        <p:spPr>
          <a:xfrm>
            <a:off x="2484438" y="3932238"/>
            <a:ext cx="1366837" cy="361950"/>
          </a:xfrm>
          <a:prstGeom prst="roundRect">
            <a:avLst/>
          </a:prstGeom>
          <a:solidFill>
            <a:srgbClr val="031F2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defRPr/>
            </a:pPr>
            <a:r>
              <a:rPr lang="pt-BR" sz="1200" b="1" dirty="0"/>
              <a:t>TECELAGEM</a:t>
            </a:r>
            <a:endParaRPr lang="pt-BR" sz="1050" b="1" dirty="0"/>
          </a:p>
        </p:txBody>
      </p:sp>
      <p:sp>
        <p:nvSpPr>
          <p:cNvPr id="16" name="Retângulo de cantos arredondados 15"/>
          <p:cNvSpPr/>
          <p:nvPr/>
        </p:nvSpPr>
        <p:spPr>
          <a:xfrm>
            <a:off x="1042988" y="4364038"/>
            <a:ext cx="1368425" cy="361950"/>
          </a:xfrm>
          <a:prstGeom prst="roundRect">
            <a:avLst/>
          </a:prstGeom>
          <a:solidFill>
            <a:srgbClr val="031F2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anchor="ctr"/>
          <a:lstStyle/>
          <a:p>
            <a:pPr algn="ctr">
              <a:defRPr/>
            </a:pPr>
            <a:r>
              <a:rPr lang="pt-BR" sz="1200" b="1" dirty="0"/>
              <a:t>MALHARIA</a:t>
            </a:r>
            <a:endParaRPr lang="pt-BR" sz="1050" b="1" dirty="0"/>
          </a:p>
        </p:txBody>
      </p:sp>
      <p:sp>
        <p:nvSpPr>
          <p:cNvPr id="17" name="Retângulo de cantos arredondados 16"/>
          <p:cNvSpPr/>
          <p:nvPr/>
        </p:nvSpPr>
        <p:spPr>
          <a:xfrm>
            <a:off x="2484438" y="4364038"/>
            <a:ext cx="1366837" cy="361950"/>
          </a:xfrm>
          <a:prstGeom prst="roundRect">
            <a:avLst/>
          </a:prstGeom>
          <a:solidFill>
            <a:srgbClr val="031F2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defRPr/>
            </a:pPr>
            <a:r>
              <a:rPr lang="pt-BR" sz="1200" b="1" dirty="0"/>
              <a:t>ACABAMENTO</a:t>
            </a:r>
            <a:endParaRPr lang="pt-BR" sz="1050" b="1" dirty="0"/>
          </a:p>
        </p:txBody>
      </p:sp>
      <p:sp>
        <p:nvSpPr>
          <p:cNvPr id="18" name="Retângulo de cantos arredondados 17"/>
          <p:cNvSpPr/>
          <p:nvPr/>
        </p:nvSpPr>
        <p:spPr>
          <a:xfrm>
            <a:off x="1042988" y="5472113"/>
            <a:ext cx="1368425" cy="361950"/>
          </a:xfrm>
          <a:prstGeom prst="roundRect">
            <a:avLst/>
          </a:prstGeom>
          <a:ln/>
        </p:spPr>
        <p:style>
          <a:lnRef idx="3">
            <a:schemeClr val="lt1"/>
          </a:lnRef>
          <a:fillRef idx="1">
            <a:schemeClr val="accent2"/>
          </a:fillRef>
          <a:effectRef idx="1">
            <a:schemeClr val="accent2"/>
          </a:effectRef>
          <a:fontRef idx="minor">
            <a:schemeClr val="lt1"/>
          </a:fontRef>
        </p:style>
        <p:txBody>
          <a:bodyPr lIns="180000" rIns="180000" anchor="ctr"/>
          <a:lstStyle/>
          <a:p>
            <a:pPr algn="ctr">
              <a:defRPr/>
            </a:pPr>
            <a:r>
              <a:rPr lang="pt-BR" sz="1200" b="1" dirty="0"/>
              <a:t>ROUPAS</a:t>
            </a:r>
            <a:endParaRPr lang="pt-BR" sz="1050" b="1" dirty="0"/>
          </a:p>
        </p:txBody>
      </p:sp>
      <p:sp>
        <p:nvSpPr>
          <p:cNvPr id="19" name="Retângulo de cantos arredondados 18"/>
          <p:cNvSpPr/>
          <p:nvPr/>
        </p:nvSpPr>
        <p:spPr>
          <a:xfrm>
            <a:off x="2484438" y="5472113"/>
            <a:ext cx="1366837" cy="361950"/>
          </a:xfrm>
          <a:prstGeom prst="roundRect">
            <a:avLst/>
          </a:prstGeom>
          <a:ln/>
        </p:spPr>
        <p:style>
          <a:lnRef idx="3">
            <a:schemeClr val="lt1"/>
          </a:lnRef>
          <a:fillRef idx="1">
            <a:schemeClr val="accent2"/>
          </a:fillRef>
          <a:effectRef idx="1">
            <a:schemeClr val="accent2"/>
          </a:effectRef>
          <a:fontRef idx="minor">
            <a:schemeClr val="lt1"/>
          </a:fontRef>
        </p:style>
        <p:txBody>
          <a:bodyPr wrap="none" lIns="0" rIns="0" anchor="ctr"/>
          <a:lstStyle/>
          <a:p>
            <a:pPr algn="ctr">
              <a:defRPr/>
            </a:pPr>
            <a:r>
              <a:rPr lang="pt-BR" sz="1200" b="1" dirty="0"/>
              <a:t>ACESSÓRIOS</a:t>
            </a:r>
            <a:endParaRPr lang="pt-BR" sz="1050" b="1" dirty="0"/>
          </a:p>
        </p:txBody>
      </p:sp>
      <p:sp>
        <p:nvSpPr>
          <p:cNvPr id="20" name="Retângulo de cantos arredondados 19"/>
          <p:cNvSpPr/>
          <p:nvPr/>
        </p:nvSpPr>
        <p:spPr>
          <a:xfrm>
            <a:off x="1042988" y="5986463"/>
            <a:ext cx="1368425" cy="358775"/>
          </a:xfrm>
          <a:prstGeom prst="roundRect">
            <a:avLst/>
          </a:prstGeom>
          <a:ln/>
        </p:spPr>
        <p:style>
          <a:lnRef idx="3">
            <a:schemeClr val="lt1"/>
          </a:lnRef>
          <a:fillRef idx="1">
            <a:schemeClr val="accent2"/>
          </a:fillRef>
          <a:effectRef idx="1">
            <a:schemeClr val="accent2"/>
          </a:effectRef>
          <a:fontRef idx="minor">
            <a:schemeClr val="lt1"/>
          </a:fontRef>
        </p:style>
        <p:txBody>
          <a:bodyPr lIns="180000" rIns="180000" anchor="ctr"/>
          <a:lstStyle/>
          <a:p>
            <a:pPr algn="ctr">
              <a:defRPr/>
            </a:pPr>
            <a:r>
              <a:rPr lang="pt-BR" sz="1200" b="1" dirty="0"/>
              <a:t>LINHA LAR</a:t>
            </a:r>
            <a:endParaRPr lang="pt-BR" sz="1050" b="1" dirty="0"/>
          </a:p>
        </p:txBody>
      </p:sp>
      <p:sp>
        <p:nvSpPr>
          <p:cNvPr id="21" name="Retângulo de cantos arredondados 20"/>
          <p:cNvSpPr/>
          <p:nvPr/>
        </p:nvSpPr>
        <p:spPr>
          <a:xfrm>
            <a:off x="2484438" y="5980113"/>
            <a:ext cx="1366837" cy="361950"/>
          </a:xfrm>
          <a:prstGeom prst="roundRect">
            <a:avLst/>
          </a:prstGeom>
          <a:ln/>
        </p:spPr>
        <p:style>
          <a:lnRef idx="3">
            <a:schemeClr val="lt1"/>
          </a:lnRef>
          <a:fillRef idx="1">
            <a:schemeClr val="accent2"/>
          </a:fillRef>
          <a:effectRef idx="1">
            <a:schemeClr val="accent2"/>
          </a:effectRef>
          <a:fontRef idx="minor">
            <a:schemeClr val="lt1"/>
          </a:fontRef>
        </p:style>
        <p:txBody>
          <a:bodyPr wrap="none" lIns="0" rIns="0" anchor="ctr"/>
          <a:lstStyle/>
          <a:p>
            <a:pPr algn="ctr">
              <a:defRPr/>
            </a:pPr>
            <a:r>
              <a:rPr lang="pt-BR" sz="1200" b="1" dirty="0"/>
              <a:t>UNIFORMES</a:t>
            </a:r>
            <a:endParaRPr lang="pt-BR" sz="1050" b="1" dirty="0"/>
          </a:p>
        </p:txBody>
      </p:sp>
      <p:sp>
        <p:nvSpPr>
          <p:cNvPr id="22" name="Retângulo de cantos arredondados 21"/>
          <p:cNvSpPr/>
          <p:nvPr/>
        </p:nvSpPr>
        <p:spPr>
          <a:xfrm rot="16200000">
            <a:off x="-1490662" y="4017963"/>
            <a:ext cx="4203700" cy="431800"/>
          </a:xfrm>
          <a:prstGeom prst="roundRect">
            <a:avLst/>
          </a:prstGeom>
          <a:solidFill>
            <a:schemeClr val="accent5">
              <a:lumMod val="5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pt-BR" sz="1400" b="1" dirty="0">
                <a:solidFill>
                  <a:schemeClr val="bg1"/>
                </a:solidFill>
              </a:rPr>
              <a:t>INSUMOS QUÍMICOS</a:t>
            </a:r>
          </a:p>
        </p:txBody>
      </p:sp>
      <p:sp>
        <p:nvSpPr>
          <p:cNvPr id="23" name="Retângulo de cantos arredondados 22"/>
          <p:cNvSpPr/>
          <p:nvPr/>
        </p:nvSpPr>
        <p:spPr>
          <a:xfrm rot="5400000">
            <a:off x="2109788" y="4017963"/>
            <a:ext cx="4203700" cy="431800"/>
          </a:xfrm>
          <a:prstGeom prst="roundRect">
            <a:avLst/>
          </a:prstGeom>
          <a:solidFill>
            <a:schemeClr val="accent5">
              <a:lumMod val="5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pt-BR" sz="1400" b="1" dirty="0">
                <a:solidFill>
                  <a:schemeClr val="bg1"/>
                </a:solidFill>
              </a:rPr>
              <a:t>MÁQUINAS E EQUIPAMENTOS</a:t>
            </a:r>
          </a:p>
        </p:txBody>
      </p:sp>
      <p:sp>
        <p:nvSpPr>
          <p:cNvPr id="26" name="Estrela de 32 pontas 25"/>
          <p:cNvSpPr/>
          <p:nvPr/>
        </p:nvSpPr>
        <p:spPr>
          <a:xfrm>
            <a:off x="755576" y="5157192"/>
            <a:ext cx="3384376" cy="1008112"/>
          </a:xfrm>
          <a:prstGeom prst="star32">
            <a:avLst>
              <a:gd name="adj" fmla="val 42915"/>
            </a:avLst>
          </a:prstGeom>
          <a:solidFill>
            <a:srgbClr val="CC5C00"/>
          </a:solidFill>
        </p:spPr>
        <p:style>
          <a:lnRef idx="0">
            <a:schemeClr val="accent6"/>
          </a:lnRef>
          <a:fillRef idx="3">
            <a:schemeClr val="accent6"/>
          </a:fillRef>
          <a:effectRef idx="3">
            <a:schemeClr val="accent6"/>
          </a:effectRef>
          <a:fontRef idx="minor">
            <a:schemeClr val="lt1"/>
          </a:fontRef>
        </p:style>
        <p:txBody>
          <a:bodyPr wrap="none" lIns="36000" rIns="36000" anchor="ctr"/>
          <a:lstStyle/>
          <a:p>
            <a:pPr algn="ctr">
              <a:defRPr/>
            </a:pPr>
            <a:r>
              <a:rPr lang="pt-BR" sz="2000" b="1" dirty="0">
                <a:solidFill>
                  <a:schemeClr val="bg1"/>
                </a:solidFill>
                <a:effectLst>
                  <a:outerShdw blurRad="38100" dist="38100" dir="2700000" algn="tl">
                    <a:srgbClr val="000000">
                      <a:alpha val="43137"/>
                    </a:srgbClr>
                  </a:outerShdw>
                </a:effectLst>
                <a:latin typeface="Arial Narrow" pitchFamily="34" charset="0"/>
              </a:rPr>
              <a:t>IMPORTAÇÕES</a:t>
            </a:r>
          </a:p>
          <a:p>
            <a:pPr algn="ctr">
              <a:defRPr/>
            </a:pPr>
            <a:r>
              <a:rPr lang="pt-BR" sz="2000" b="1" dirty="0">
                <a:solidFill>
                  <a:schemeClr val="bg1"/>
                </a:solidFill>
                <a:effectLst>
                  <a:outerShdw blurRad="38100" dist="38100" dir="2700000" algn="tl">
                    <a:srgbClr val="000000">
                      <a:alpha val="43137"/>
                    </a:srgbClr>
                  </a:outerShdw>
                </a:effectLst>
                <a:latin typeface="Arial Narrow" pitchFamily="34" charset="0"/>
              </a:rPr>
              <a:t>DESLEAIS</a:t>
            </a:r>
          </a:p>
        </p:txBody>
      </p:sp>
      <p:sp>
        <p:nvSpPr>
          <p:cNvPr id="29" name="CaixaDeTexto 28"/>
          <p:cNvSpPr txBox="1"/>
          <p:nvPr/>
        </p:nvSpPr>
        <p:spPr>
          <a:xfrm>
            <a:off x="5029236" y="4149080"/>
            <a:ext cx="3431196" cy="1568935"/>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pt-BR" sz="2000" b="1" dirty="0">
                <a:solidFill>
                  <a:schemeClr val="bg1"/>
                </a:solidFill>
                <a:effectLst>
                  <a:outerShdw blurRad="38100" dist="38100" dir="2700000" algn="tl">
                    <a:srgbClr val="000000">
                      <a:alpha val="43137"/>
                    </a:srgbClr>
                  </a:outerShdw>
                </a:effectLst>
                <a:latin typeface="+mj-lt"/>
              </a:rPr>
              <a:t>Nos últimos 7 anos o </a:t>
            </a:r>
          </a:p>
          <a:p>
            <a:pPr algn="ctr">
              <a:lnSpc>
                <a:spcPct val="150000"/>
              </a:lnSpc>
              <a:defRPr/>
            </a:pPr>
            <a:r>
              <a:rPr lang="pt-BR" sz="2000" b="1" dirty="0">
                <a:solidFill>
                  <a:schemeClr val="bg1"/>
                </a:solidFill>
                <a:effectLst>
                  <a:outerShdw blurRad="38100" dist="38100" dir="2700000" algn="tl">
                    <a:srgbClr val="000000">
                      <a:alpha val="43137"/>
                    </a:srgbClr>
                  </a:outerShdw>
                </a:effectLst>
                <a:latin typeface="+mj-lt"/>
              </a:rPr>
              <a:t>crescimento das importações</a:t>
            </a:r>
          </a:p>
          <a:p>
            <a:pPr algn="ctr">
              <a:defRPr/>
            </a:pPr>
            <a:r>
              <a:rPr lang="pt-BR" sz="2000" b="1" dirty="0">
                <a:solidFill>
                  <a:schemeClr val="bg1"/>
                </a:solidFill>
                <a:effectLst>
                  <a:outerShdw blurRad="38100" dist="38100" dir="2700000" algn="tl">
                    <a:srgbClr val="000000">
                      <a:alpha val="43137"/>
                    </a:srgbClr>
                  </a:outerShdw>
                </a:effectLst>
              </a:rPr>
              <a:t>de </a:t>
            </a:r>
            <a:r>
              <a:rPr lang="pt-BR" sz="2000" b="1" dirty="0">
                <a:solidFill>
                  <a:schemeClr val="bg1"/>
                </a:solidFill>
                <a:effectLst>
                  <a:outerShdw blurRad="38100" dist="38100" dir="2700000" algn="tl">
                    <a:srgbClr val="000000">
                      <a:alpha val="43137"/>
                    </a:srgbClr>
                  </a:outerShdw>
                </a:effectLst>
                <a:latin typeface="+mj-lt"/>
              </a:rPr>
              <a:t>vestuário foi de</a:t>
            </a:r>
            <a:r>
              <a:rPr lang="pt-BR" sz="3600" b="1" dirty="0">
                <a:solidFill>
                  <a:schemeClr val="bg1"/>
                </a:solidFill>
                <a:effectLst>
                  <a:outerShdw blurRad="38100" dist="38100" dir="2700000" algn="tl">
                    <a:srgbClr val="000000">
                      <a:alpha val="43137"/>
                    </a:srgbClr>
                  </a:outerShdw>
                </a:effectLst>
                <a:latin typeface="+mj-lt"/>
              </a:rPr>
              <a:t> </a:t>
            </a:r>
            <a:r>
              <a:rPr lang="pt-BR" sz="3600" b="1" dirty="0" smtClean="0">
                <a:solidFill>
                  <a:schemeClr val="bg1"/>
                </a:solidFill>
                <a:effectLst>
                  <a:outerShdw blurRad="38100" dist="38100" dir="2700000" algn="tl">
                    <a:srgbClr val="000000">
                      <a:alpha val="43137"/>
                    </a:srgbClr>
                  </a:outerShdw>
                </a:effectLst>
                <a:latin typeface="+mj-lt"/>
              </a:rPr>
              <a:t>658%.</a:t>
            </a:r>
            <a:endParaRPr lang="pt-BR" sz="2000" dirty="0">
              <a:solidFill>
                <a:schemeClr val="bg1"/>
              </a:solidFill>
              <a:effectLst>
                <a:outerShdw blurRad="38100" dist="38100" dir="2700000" algn="tl">
                  <a:srgbClr val="000000">
                    <a:alpha val="43137"/>
                  </a:srgbClr>
                </a:outerShdw>
              </a:effectLst>
              <a:latin typeface="+mj-lt"/>
            </a:endParaRPr>
          </a:p>
        </p:txBody>
      </p:sp>
      <p:sp>
        <p:nvSpPr>
          <p:cNvPr id="31" name="CaixaDeTexto 30"/>
          <p:cNvSpPr txBox="1"/>
          <p:nvPr/>
        </p:nvSpPr>
        <p:spPr>
          <a:xfrm>
            <a:off x="4932363" y="1268413"/>
            <a:ext cx="3887787" cy="3093154"/>
          </a:xfrm>
          <a:prstGeom prst="rect">
            <a:avLst/>
          </a:prstGeom>
          <a:noFill/>
        </p:spPr>
        <p:txBody>
          <a:bodyPr>
            <a:spAutoFit/>
          </a:bodyPr>
          <a:lstStyle/>
          <a:p>
            <a:pPr marL="177800" indent="-177800">
              <a:spcAft>
                <a:spcPts val="600"/>
              </a:spcAft>
              <a:defRPr/>
            </a:pPr>
            <a:r>
              <a:rPr lang="pt-BR" b="1" dirty="0">
                <a:solidFill>
                  <a:srgbClr val="031F2E"/>
                </a:solidFill>
                <a:latin typeface="+mj-lt"/>
                <a:cs typeface="+mn-cs"/>
              </a:rPr>
              <a:t>● A importação representa hoje cerca de 25% do consumo aparente têxtil de confecção.</a:t>
            </a:r>
          </a:p>
          <a:p>
            <a:pPr marL="177800" indent="-177800">
              <a:spcAft>
                <a:spcPts val="600"/>
              </a:spcAft>
              <a:defRPr/>
            </a:pPr>
            <a:r>
              <a:rPr lang="pt-BR" b="1" dirty="0">
                <a:solidFill>
                  <a:srgbClr val="031F2E"/>
                </a:solidFill>
                <a:latin typeface="+mj-lt"/>
                <a:cs typeface="+mn-cs"/>
              </a:rPr>
              <a:t>● As importações da cadeia </a:t>
            </a:r>
            <a:r>
              <a:rPr lang="pt-BR" b="1" dirty="0">
                <a:latin typeface="+mj-lt"/>
                <a:cs typeface="+mn-cs"/>
              </a:rPr>
              <a:t>aumentaram </a:t>
            </a:r>
            <a:r>
              <a:rPr lang="pt-BR" b="1" dirty="0" smtClean="0">
                <a:latin typeface="+mj-lt"/>
                <a:cs typeface="+mn-cs"/>
              </a:rPr>
              <a:t>333%  </a:t>
            </a:r>
            <a:r>
              <a:rPr lang="pt-BR" b="1" dirty="0">
                <a:solidFill>
                  <a:srgbClr val="031F2E"/>
                </a:solidFill>
                <a:latin typeface="+mj-lt"/>
                <a:cs typeface="+mn-cs"/>
              </a:rPr>
              <a:t>nos últimos 7 anos.</a:t>
            </a:r>
          </a:p>
          <a:p>
            <a:pPr marL="177800" indent="-177800">
              <a:spcAft>
                <a:spcPts val="600"/>
              </a:spcAft>
              <a:defRPr/>
            </a:pPr>
            <a:r>
              <a:rPr lang="pt-BR" b="1" dirty="0">
                <a:solidFill>
                  <a:srgbClr val="031F2E"/>
                </a:solidFill>
                <a:latin typeface="+mj-lt"/>
                <a:cs typeface="+mn-cs"/>
              </a:rPr>
              <a:t>● E  mais recentemente observamos o crescimento da importação de produtos confeccionados.</a:t>
            </a:r>
          </a:p>
          <a:p>
            <a:pPr>
              <a:spcAft>
                <a:spcPts val="600"/>
              </a:spcAft>
              <a:defRPr/>
            </a:pPr>
            <a:endParaRPr lang="pt-BR" dirty="0">
              <a:latin typeface="Arial" pitchFamily="34" charset="0"/>
              <a:cs typeface="+mn-cs"/>
            </a:endParaRPr>
          </a:p>
        </p:txBody>
      </p:sp>
      <p:sp>
        <p:nvSpPr>
          <p:cNvPr id="28" name="Título 27"/>
          <p:cNvSpPr>
            <a:spLocks noGrp="1"/>
          </p:cNvSpPr>
          <p:nvPr>
            <p:ph type="title"/>
          </p:nvPr>
        </p:nvSpPr>
        <p:spPr>
          <a:xfrm>
            <a:off x="179388" y="260350"/>
            <a:ext cx="8785225" cy="504825"/>
          </a:xfrm>
        </p:spPr>
        <p:txBody>
          <a:bodyPr/>
          <a:lstStyle/>
          <a:p>
            <a:pPr>
              <a:defRPr/>
            </a:pPr>
            <a:r>
              <a:rPr lang="pt-BR" dirty="0" smtClean="0"/>
              <a:t>FORTALECIMENTO DA CONFECÇÃO: PILAR DA CADEIA TÊXTIL</a:t>
            </a:r>
            <a:endParaRPr lang="pt-BR" dirty="0"/>
          </a:p>
        </p:txBody>
      </p:sp>
      <p:graphicFrame>
        <p:nvGraphicFramePr>
          <p:cNvPr id="33" name="Diagrama 32"/>
          <p:cNvGraphicFramePr/>
          <p:nvPr/>
        </p:nvGraphicFramePr>
        <p:xfrm>
          <a:off x="7380312" y="6511032"/>
          <a:ext cx="1115616" cy="346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1000"/>
                                        <p:tgtEl>
                                          <p:spTgt spid="20"/>
                                        </p:tgtEl>
                                      </p:cBhvr>
                                    </p:animEffect>
                                    <p:anim calcmode="lin" valueType="num">
                                      <p:cBhvr>
                                        <p:cTn id="68" dur="1000" fill="hold"/>
                                        <p:tgtEl>
                                          <p:spTgt spid="20"/>
                                        </p:tgtEl>
                                        <p:attrNameLst>
                                          <p:attrName>ppt_x</p:attrName>
                                        </p:attrNameLst>
                                      </p:cBhvr>
                                      <p:tavLst>
                                        <p:tav tm="0">
                                          <p:val>
                                            <p:strVal val="#ppt_x"/>
                                          </p:val>
                                        </p:tav>
                                        <p:tav tm="100000">
                                          <p:val>
                                            <p:strVal val="#ppt_x"/>
                                          </p:val>
                                        </p:tav>
                                      </p:tavLst>
                                    </p:anim>
                                    <p:anim calcmode="lin" valueType="num">
                                      <p:cBhvr>
                                        <p:cTn id="69" dur="1000" fill="hold"/>
                                        <p:tgtEl>
                                          <p:spTgt spid="20"/>
                                        </p:tgtEl>
                                        <p:attrNameLst>
                                          <p:attrName>ppt_y</p:attrName>
                                        </p:attrNameLst>
                                      </p:cBhvr>
                                      <p:tavLst>
                                        <p:tav tm="0">
                                          <p:val>
                                            <p:strVal val="#ppt_y-.1"/>
                                          </p:val>
                                        </p:tav>
                                        <p:tav tm="100000">
                                          <p:val>
                                            <p:strVal val="#ppt_y"/>
                                          </p:val>
                                        </p:tav>
                                      </p:tavLst>
                                    </p:anim>
                                  </p:childTnLst>
                                </p:cTn>
                              </p:par>
                              <p:par>
                                <p:cTn id="70" presetID="47" presetClass="entr" presetSubtype="0" fill="hold"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1000"/>
                                        <p:tgtEl>
                                          <p:spTgt spid="21"/>
                                        </p:tgtEl>
                                      </p:cBhvr>
                                    </p:animEffect>
                                    <p:anim calcmode="lin" valueType="num">
                                      <p:cBhvr>
                                        <p:cTn id="73" dur="1000" fill="hold"/>
                                        <p:tgtEl>
                                          <p:spTgt spid="21"/>
                                        </p:tgtEl>
                                        <p:attrNameLst>
                                          <p:attrName>ppt_x</p:attrName>
                                        </p:attrNameLst>
                                      </p:cBhvr>
                                      <p:tavLst>
                                        <p:tav tm="0">
                                          <p:val>
                                            <p:strVal val="#ppt_x"/>
                                          </p:val>
                                        </p:tav>
                                        <p:tav tm="100000">
                                          <p:val>
                                            <p:strVal val="#ppt_x"/>
                                          </p:val>
                                        </p:tav>
                                      </p:tavLst>
                                    </p:anim>
                                    <p:anim calcmode="lin" valueType="num">
                                      <p:cBhvr>
                                        <p:cTn id="74" dur="1000" fill="hold"/>
                                        <p:tgtEl>
                                          <p:spTgt spid="21"/>
                                        </p:tgtEl>
                                        <p:attrNameLst>
                                          <p:attrName>ppt_y</p:attrName>
                                        </p:attrNameLst>
                                      </p:cBhvr>
                                      <p:tavLst>
                                        <p:tav tm="0">
                                          <p:val>
                                            <p:strVal val="#ppt_y-.1"/>
                                          </p:val>
                                        </p:tav>
                                        <p:tav tm="100000">
                                          <p:val>
                                            <p:strVal val="#ppt_y"/>
                                          </p:val>
                                        </p:tav>
                                      </p:tavLst>
                                    </p:anim>
                                  </p:childTnLst>
                                </p:cTn>
                              </p:par>
                              <p:par>
                                <p:cTn id="75" presetID="47" presetClass="entr" presetSubtype="0" fill="hold"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7" presetClass="entr" presetSubtype="0" fill="hold" grpId="0" nodeType="click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1000"/>
                                        <p:tgtEl>
                                          <p:spTgt spid="31"/>
                                        </p:tgtEl>
                                      </p:cBhvr>
                                    </p:animEffect>
                                    <p:anim calcmode="lin" valueType="num">
                                      <p:cBhvr>
                                        <p:cTn id="90" dur="1000" fill="hold"/>
                                        <p:tgtEl>
                                          <p:spTgt spid="31"/>
                                        </p:tgtEl>
                                        <p:attrNameLst>
                                          <p:attrName>ppt_x</p:attrName>
                                        </p:attrNameLst>
                                      </p:cBhvr>
                                      <p:tavLst>
                                        <p:tav tm="0">
                                          <p:val>
                                            <p:strVal val="#ppt_x"/>
                                          </p:val>
                                        </p:tav>
                                        <p:tav tm="100000">
                                          <p:val>
                                            <p:strVal val="#ppt_x"/>
                                          </p:val>
                                        </p:tav>
                                      </p:tavLst>
                                    </p:anim>
                                    <p:anim calcmode="lin" valueType="num">
                                      <p:cBhvr>
                                        <p:cTn id="9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nodeType="click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fade">
                                      <p:cBhvr>
                                        <p:cTn id="96" dur="1000"/>
                                        <p:tgtEl>
                                          <p:spTgt spid="29"/>
                                        </p:tgtEl>
                                      </p:cBhvr>
                                    </p:animEffect>
                                    <p:anim calcmode="lin" valueType="num">
                                      <p:cBhvr>
                                        <p:cTn id="97" dur="1000" fill="hold"/>
                                        <p:tgtEl>
                                          <p:spTgt spid="29"/>
                                        </p:tgtEl>
                                        <p:attrNameLst>
                                          <p:attrName>ppt_x</p:attrName>
                                        </p:attrNameLst>
                                      </p:cBhvr>
                                      <p:tavLst>
                                        <p:tav tm="0">
                                          <p:val>
                                            <p:strVal val="#ppt_x"/>
                                          </p:val>
                                        </p:tav>
                                        <p:tav tm="100000">
                                          <p:val>
                                            <p:strVal val="#ppt_x"/>
                                          </p:val>
                                        </p:tav>
                                      </p:tavLst>
                                    </p:anim>
                                    <p:anim calcmode="lin" valueType="num">
                                      <p:cBhvr>
                                        <p:cTn id="9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2" presetClass="entr" presetSubtype="0" fill="hold" nodeType="clickEffect">
                                  <p:stCondLst>
                                    <p:cond delay="0"/>
                                  </p:stCondLst>
                                  <p:iterate type="lt">
                                    <p:tmPct val="0"/>
                                  </p:iterate>
                                  <p:childTnLst>
                                    <p:set>
                                      <p:cBhvr>
                                        <p:cTn id="102" dur="1" fill="hold">
                                          <p:stCondLst>
                                            <p:cond delay="0"/>
                                          </p:stCondLst>
                                        </p:cTn>
                                        <p:tgtEl>
                                          <p:spTgt spid="26"/>
                                        </p:tgtEl>
                                        <p:attrNameLst>
                                          <p:attrName>style.visibility</p:attrName>
                                        </p:attrNameLst>
                                      </p:cBhvr>
                                      <p:to>
                                        <p:strVal val="visible"/>
                                      </p:to>
                                    </p:set>
                                    <p:animScale>
                                      <p:cBhvr>
                                        <p:cTn id="103"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4" dur="1000" decel="50000" fill="hold">
                                          <p:stCondLst>
                                            <p:cond delay="0"/>
                                          </p:stCondLst>
                                        </p:cTn>
                                        <p:tgtEl>
                                          <p:spTgt spid="26"/>
                                        </p:tgtEl>
                                        <p:attrNameLst>
                                          <p:attrName>ppt_x</p:attrName>
                                          <p:attrName>ppt_y</p:attrName>
                                        </p:attrNameLst>
                                      </p:cBhvr>
                                    </p:animMotion>
                                    <p:animEffect transition="in" filter="fade">
                                      <p:cBhvr>
                                        <p:cTn id="105" dur="1000"/>
                                        <p:tgtEl>
                                          <p:spTgt spid="26"/>
                                        </p:tgtEl>
                                      </p:cBhvr>
                                    </p:animEffect>
                                  </p:childTnLst>
                                </p:cTn>
                              </p:par>
                            </p:childTnLst>
                          </p:cTn>
                        </p:par>
                      </p:childTnLst>
                    </p:cTn>
                  </p:par>
                  <p:par>
                    <p:cTn id="106" fill="hold">
                      <p:stCondLst>
                        <p:cond delay="indefinite"/>
                      </p:stCondLst>
                      <p:childTnLst>
                        <p:par>
                          <p:cTn id="107" fill="hold">
                            <p:stCondLst>
                              <p:cond delay="0"/>
                            </p:stCondLst>
                            <p:childTnLst>
                              <p:par>
                                <p:cTn id="108" presetID="42" presetClass="path" presetSubtype="0" accel="50000" decel="50000" fill="hold" nodeType="clickEffect">
                                  <p:stCondLst>
                                    <p:cond delay="0"/>
                                  </p:stCondLst>
                                  <p:childTnLst>
                                    <p:animMotion origin="layout" path="M 0 0  L 0 0.33333  E" pathEditMode="relative" ptsTypes="">
                                      <p:cBhvr>
                                        <p:cTn id="109" dur="1000" fill="hold"/>
                                        <p:tgtEl>
                                          <p:spTgt spid="20"/>
                                        </p:tgtEl>
                                        <p:attrNameLst>
                                          <p:attrName>ppt_x</p:attrName>
                                          <p:attrName>ppt_y</p:attrName>
                                        </p:attrNameLst>
                                      </p:cBhvr>
                                    </p:animMotion>
                                  </p:childTnLst>
                                </p:cTn>
                              </p:par>
                            </p:childTnLst>
                          </p:cTn>
                        </p:par>
                      </p:childTnLst>
                    </p:cTn>
                  </p:par>
                  <p:par>
                    <p:cTn id="110" fill="hold">
                      <p:stCondLst>
                        <p:cond delay="indefinite"/>
                      </p:stCondLst>
                      <p:childTnLst>
                        <p:par>
                          <p:cTn id="111" fill="hold">
                            <p:stCondLst>
                              <p:cond delay="0"/>
                            </p:stCondLst>
                            <p:childTnLst>
                              <p:par>
                                <p:cTn id="112" presetID="42" presetClass="path" presetSubtype="0" accel="50000" decel="50000" fill="hold" nodeType="clickEffect">
                                  <p:stCondLst>
                                    <p:cond delay="0"/>
                                  </p:stCondLst>
                                  <p:childTnLst>
                                    <p:animMotion origin="layout" path="M -0.00382 0.00532 L -0.00382 0.33866 " pathEditMode="relative" rAng="0" ptsTypes="AA">
                                      <p:cBhvr>
                                        <p:cTn id="113" dur="1000" fill="hold"/>
                                        <p:tgtEl>
                                          <p:spTgt spid="21"/>
                                        </p:tgtEl>
                                        <p:attrNameLst>
                                          <p:attrName>ppt_x</p:attrName>
                                          <p:attrName>ppt_y</p:attrName>
                                        </p:attrNameLst>
                                      </p:cBhvr>
                                      <p:rCtr x="0" y="167"/>
                                    </p:animMotion>
                                  </p:childTnLst>
                                </p:cTn>
                              </p:par>
                            </p:childTnLst>
                          </p:cTn>
                        </p:par>
                      </p:childTnLst>
                    </p:cTn>
                  </p:par>
                  <p:par>
                    <p:cTn id="114" fill="hold">
                      <p:stCondLst>
                        <p:cond delay="indefinite"/>
                      </p:stCondLst>
                      <p:childTnLst>
                        <p:par>
                          <p:cTn id="115" fill="hold">
                            <p:stCondLst>
                              <p:cond delay="0"/>
                            </p:stCondLst>
                            <p:childTnLst>
                              <p:par>
                                <p:cTn id="116" presetID="42" presetClass="path" presetSubtype="0" accel="50000" decel="50000" fill="hold" grpId="0" nodeType="clickEffect">
                                  <p:stCondLst>
                                    <p:cond delay="0"/>
                                  </p:stCondLst>
                                  <p:childTnLst>
                                    <p:animMotion origin="layout" path="M 0 0  L 0 0.33333  E" pathEditMode="relative" ptsTypes="">
                                      <p:cBhvr>
                                        <p:cTn id="117" dur="1000" fill="hold"/>
                                        <p:tgtEl>
                                          <p:spTgt spid="19"/>
                                        </p:tgtEl>
                                        <p:attrNameLst>
                                          <p:attrName>ppt_x</p:attrName>
                                          <p:attrName>ppt_y</p:attrName>
                                        </p:attrNameLst>
                                      </p:cBhvr>
                                    </p:animMotion>
                                  </p:childTnLst>
                                </p:cTn>
                              </p:par>
                            </p:childTnLst>
                          </p:cTn>
                        </p:par>
                      </p:childTnLst>
                    </p:cTn>
                  </p:par>
                  <p:par>
                    <p:cTn id="118" fill="hold">
                      <p:stCondLst>
                        <p:cond delay="indefinite"/>
                      </p:stCondLst>
                      <p:childTnLst>
                        <p:par>
                          <p:cTn id="119" fill="hold">
                            <p:stCondLst>
                              <p:cond delay="0"/>
                            </p:stCondLst>
                            <p:childTnLst>
                              <p:par>
                                <p:cTn id="120" presetID="42" presetClass="path" presetSubtype="0" accel="50000" decel="50000" fill="hold" nodeType="clickEffect">
                                  <p:stCondLst>
                                    <p:cond delay="0"/>
                                  </p:stCondLst>
                                  <p:childTnLst>
                                    <p:animMotion origin="layout" path="M 0 0  L 0 0.33333  E" pathEditMode="relative" ptsTypes="">
                                      <p:cBhvr>
                                        <p:cTn id="121" dur="1000" fill="hold"/>
                                        <p:tgtEl>
                                          <p:spTgt spid="18"/>
                                        </p:tgtEl>
                                        <p:attrNameLst>
                                          <p:attrName>ppt_x</p:attrName>
                                          <p:attrName>ppt_y</p:attrName>
                                        </p:attrNameLst>
                                      </p:cBhvr>
                                    </p:animMotion>
                                  </p:childTnLst>
                                </p:cTn>
                              </p:par>
                            </p:childTnLst>
                          </p:cTn>
                        </p:par>
                      </p:childTnLst>
                    </p:cTn>
                  </p:par>
                  <p:par>
                    <p:cTn id="122" fill="hold">
                      <p:stCondLst>
                        <p:cond delay="indefinite"/>
                      </p:stCondLst>
                      <p:childTnLst>
                        <p:par>
                          <p:cTn id="123" fill="hold">
                            <p:stCondLst>
                              <p:cond delay="0"/>
                            </p:stCondLst>
                            <p:childTnLst>
                              <p:par>
                                <p:cTn id="124" presetID="42" presetClass="path" presetSubtype="0" accel="50000" decel="50000" fill="hold" nodeType="clickEffect">
                                  <p:stCondLst>
                                    <p:cond delay="0"/>
                                  </p:stCondLst>
                                  <p:childTnLst>
                                    <p:animMotion origin="layout" path="M 0 0  L 0 0.33302  E" pathEditMode="relative" ptsTypes="">
                                      <p:cBhvr>
                                        <p:cTn id="125" dur="1000" fill="hold"/>
                                        <p:tgtEl>
                                          <p:spTgt spid="11"/>
                                        </p:tgtEl>
                                        <p:attrNameLst>
                                          <p:attrName>ppt_x</p:attrName>
                                          <p:attrName>ppt_y</p:attrName>
                                        </p:attrNameLst>
                                      </p:cBhvr>
                                    </p:animMotion>
                                  </p:childTnLst>
                                </p:cTn>
                              </p:par>
                            </p:childTnLst>
                          </p:cTn>
                        </p:par>
                      </p:childTnLst>
                    </p:cTn>
                  </p:par>
                  <p:par>
                    <p:cTn id="126" fill="hold">
                      <p:stCondLst>
                        <p:cond delay="indefinite"/>
                      </p:stCondLst>
                      <p:childTnLst>
                        <p:par>
                          <p:cTn id="127" fill="hold">
                            <p:stCondLst>
                              <p:cond delay="0"/>
                            </p:stCondLst>
                            <p:childTnLst>
                              <p:par>
                                <p:cTn id="128" presetID="42" presetClass="path" presetSubtype="0" accel="50000" decel="50000" fill="hold" nodeType="clickEffect">
                                  <p:stCondLst>
                                    <p:cond delay="0"/>
                                  </p:stCondLst>
                                  <p:childTnLst>
                                    <p:animMotion origin="layout" path="M 1.11111E-6 -2.46994E-6 L -0.00382 0.44612 " pathEditMode="relative" rAng="0" ptsTypes="AA">
                                      <p:cBhvr>
                                        <p:cTn id="129" dur="1000" fill="hold"/>
                                        <p:tgtEl>
                                          <p:spTgt spid="16"/>
                                        </p:tgtEl>
                                        <p:attrNameLst>
                                          <p:attrName>ppt_x</p:attrName>
                                          <p:attrName>ppt_y</p:attrName>
                                        </p:attrNameLst>
                                      </p:cBhvr>
                                      <p:rCtr x="-2" y="223"/>
                                    </p:animMotion>
                                  </p:childTnLst>
                                </p:cTn>
                              </p:par>
                            </p:childTnLst>
                          </p:cTn>
                        </p:par>
                      </p:childTnLst>
                    </p:cTn>
                  </p:par>
                  <p:par>
                    <p:cTn id="130" fill="hold">
                      <p:stCondLst>
                        <p:cond delay="indefinite"/>
                      </p:stCondLst>
                      <p:childTnLst>
                        <p:par>
                          <p:cTn id="131" fill="hold">
                            <p:stCondLst>
                              <p:cond delay="0"/>
                            </p:stCondLst>
                            <p:childTnLst>
                              <p:par>
                                <p:cTn id="132" presetID="42" presetClass="path" presetSubtype="0" accel="50000" decel="50000" fill="hold" nodeType="clickEffect">
                                  <p:stCondLst>
                                    <p:cond delay="0"/>
                                  </p:stCondLst>
                                  <p:childTnLst>
                                    <p:animMotion origin="layout" path="M -4.16667E-6 -2.46994E-6 L -0.00382 0.43548 " pathEditMode="relative" rAng="0" ptsTypes="AA">
                                      <p:cBhvr>
                                        <p:cTn id="133" dur="1000" fill="hold"/>
                                        <p:tgtEl>
                                          <p:spTgt spid="17"/>
                                        </p:tgtEl>
                                        <p:attrNameLst>
                                          <p:attrName>ppt_x</p:attrName>
                                          <p:attrName>ppt_y</p:attrName>
                                        </p:attrNameLst>
                                      </p:cBhvr>
                                      <p:rCtr x="-2" y="218"/>
                                    </p:animMotion>
                                  </p:childTnLst>
                                </p:cTn>
                              </p:par>
                            </p:childTnLst>
                          </p:cTn>
                        </p:par>
                      </p:childTnLst>
                    </p:cTn>
                  </p:par>
                  <p:par>
                    <p:cTn id="134" fill="hold">
                      <p:stCondLst>
                        <p:cond delay="indefinite"/>
                      </p:stCondLst>
                      <p:childTnLst>
                        <p:par>
                          <p:cTn id="135" fill="hold">
                            <p:stCondLst>
                              <p:cond delay="0"/>
                            </p:stCondLst>
                            <p:childTnLst>
                              <p:par>
                                <p:cTn id="136" presetID="42" presetClass="path" presetSubtype="0" accel="50000" decel="50000" fill="hold" grpId="0" nodeType="clickEffect">
                                  <p:stCondLst>
                                    <p:cond delay="0"/>
                                  </p:stCondLst>
                                  <p:childTnLst>
                                    <p:animMotion origin="layout" path="M 2.22222E-6 4.81481E-6 L -0.00382 0.5618 " pathEditMode="relative" rAng="0" ptsTypes="AA">
                                      <p:cBhvr>
                                        <p:cTn id="137" dur="2000" fill="hold"/>
                                        <p:tgtEl>
                                          <p:spTgt spid="14"/>
                                        </p:tgtEl>
                                        <p:attrNameLst>
                                          <p:attrName>ppt_x</p:attrName>
                                          <p:attrName>ppt_y</p:attrName>
                                        </p:attrNameLst>
                                      </p:cBhvr>
                                      <p:rCtr x="-2" y="281"/>
                                    </p:animMotion>
                                  </p:childTnLst>
                                </p:cTn>
                              </p:par>
                            </p:childTnLst>
                          </p:cTn>
                        </p:par>
                      </p:childTnLst>
                    </p:cTn>
                  </p:par>
                  <p:par>
                    <p:cTn id="138" fill="hold">
                      <p:stCondLst>
                        <p:cond delay="indefinite"/>
                      </p:stCondLst>
                      <p:childTnLst>
                        <p:par>
                          <p:cTn id="139" fill="hold">
                            <p:stCondLst>
                              <p:cond delay="0"/>
                            </p:stCondLst>
                            <p:childTnLst>
                              <p:par>
                                <p:cTn id="140" presetID="42" presetClass="path" presetSubtype="0" accel="50000" decel="50000" fill="hold" nodeType="clickEffect">
                                  <p:stCondLst>
                                    <p:cond delay="0"/>
                                  </p:stCondLst>
                                  <p:childTnLst>
                                    <p:animMotion origin="layout" path="M 0.004 -1.85185E-6 L 0.00348 0.55417 " pathEditMode="relative" rAng="0" ptsTypes="AA">
                                      <p:cBhvr>
                                        <p:cTn id="141" dur="2000" fill="hold"/>
                                        <p:tgtEl>
                                          <p:spTgt spid="15"/>
                                        </p:tgtEl>
                                        <p:attrNameLst>
                                          <p:attrName>ppt_x</p:attrName>
                                          <p:attrName>ppt_y</p:attrName>
                                        </p:attrNameLst>
                                      </p:cBhvr>
                                      <p:rCtr x="0" y="277"/>
                                    </p:animMotion>
                                  </p:childTnLst>
                                </p:cTn>
                              </p:par>
                            </p:childTnLst>
                          </p:cTn>
                        </p:par>
                      </p:childTnLst>
                    </p:cTn>
                  </p:par>
                  <p:par>
                    <p:cTn id="142" fill="hold">
                      <p:stCondLst>
                        <p:cond delay="indefinite"/>
                      </p:stCondLst>
                      <p:childTnLst>
                        <p:par>
                          <p:cTn id="143" fill="hold">
                            <p:stCondLst>
                              <p:cond delay="0"/>
                            </p:stCondLst>
                            <p:childTnLst>
                              <p:par>
                                <p:cTn id="144" presetID="42" presetClass="path" presetSubtype="0" accel="50000" decel="50000" fill="hold" nodeType="clickEffect">
                                  <p:stCondLst>
                                    <p:cond delay="0"/>
                                  </p:stCondLst>
                                  <p:childTnLst>
                                    <p:animMotion origin="layout" path="M 1.66667E-6 1.85185E-6 L -0.00399 0.61111 " pathEditMode="relative" rAng="0" ptsTypes="AA">
                                      <p:cBhvr>
                                        <p:cTn id="145" dur="2000" fill="hold"/>
                                        <p:tgtEl>
                                          <p:spTgt spid="10"/>
                                        </p:tgtEl>
                                        <p:attrNameLst>
                                          <p:attrName>ppt_x</p:attrName>
                                          <p:attrName>ppt_y</p:attrName>
                                        </p:attrNameLst>
                                      </p:cBhvr>
                                      <p:rCtr x="-2" y="306"/>
                                    </p:animMotion>
                                  </p:childTnLst>
                                </p:cTn>
                              </p:par>
                            </p:childTnLst>
                          </p:cTn>
                        </p:par>
                      </p:childTnLst>
                    </p:cTn>
                  </p:par>
                  <p:par>
                    <p:cTn id="146" fill="hold">
                      <p:stCondLst>
                        <p:cond delay="indefinite"/>
                      </p:stCondLst>
                      <p:childTnLst>
                        <p:par>
                          <p:cTn id="147" fill="hold">
                            <p:stCondLst>
                              <p:cond delay="0"/>
                            </p:stCondLst>
                            <p:childTnLst>
                              <p:par>
                                <p:cTn id="148" presetID="42" presetClass="path" presetSubtype="0" accel="50000" decel="50000" fill="hold" nodeType="clickEffect">
                                  <p:stCondLst>
                                    <p:cond delay="0"/>
                                  </p:stCondLst>
                                  <p:childTnLst>
                                    <p:animMotion origin="layout" path="M 1.11111E-6 -2.17391E-6 L -0.00382 0.6834 " pathEditMode="relative" rAng="0" ptsTypes="AA">
                                      <p:cBhvr>
                                        <p:cTn id="149" dur="2000" fill="hold"/>
                                        <p:tgtEl>
                                          <p:spTgt spid="12"/>
                                        </p:tgtEl>
                                        <p:attrNameLst>
                                          <p:attrName>ppt_x</p:attrName>
                                          <p:attrName>ppt_y</p:attrName>
                                        </p:attrNameLst>
                                      </p:cBhvr>
                                      <p:rCtr x="-2" y="342"/>
                                    </p:animMotion>
                                  </p:childTnLst>
                                </p:cTn>
                              </p:par>
                            </p:childTnLst>
                          </p:cTn>
                        </p:par>
                      </p:childTnLst>
                    </p:cTn>
                  </p:par>
                  <p:par>
                    <p:cTn id="150" fill="hold">
                      <p:stCondLst>
                        <p:cond delay="indefinite"/>
                      </p:stCondLst>
                      <p:childTnLst>
                        <p:par>
                          <p:cTn id="151" fill="hold">
                            <p:stCondLst>
                              <p:cond delay="0"/>
                            </p:stCondLst>
                            <p:childTnLst>
                              <p:par>
                                <p:cTn id="152" presetID="42" presetClass="path" presetSubtype="0" accel="50000" decel="50000" fill="hold" grpId="0" nodeType="clickEffect">
                                  <p:stCondLst>
                                    <p:cond delay="0"/>
                                  </p:stCondLst>
                                  <p:childTnLst>
                                    <p:animMotion origin="layout" path="M -4.16667E-6 -2.17391E-6 L -0.00382 0.66235 " pathEditMode="relative" rAng="0" ptsTypes="AA">
                                      <p:cBhvr>
                                        <p:cTn id="153" dur="2000" fill="hold"/>
                                        <p:tgtEl>
                                          <p:spTgt spid="13"/>
                                        </p:tgtEl>
                                        <p:attrNameLst>
                                          <p:attrName>ppt_x</p:attrName>
                                          <p:attrName>ppt_y</p:attrName>
                                        </p:attrNameLst>
                                      </p:cBhvr>
                                      <p:rCtr x="-2" y="331"/>
                                    </p:animMotion>
                                  </p:childTnLst>
                                </p:cTn>
                              </p:par>
                            </p:childTnLst>
                          </p:cTn>
                        </p:par>
                      </p:childTnLst>
                    </p:cTn>
                  </p:par>
                  <p:par>
                    <p:cTn id="154" fill="hold">
                      <p:stCondLst>
                        <p:cond delay="indefinite"/>
                      </p:stCondLst>
                      <p:childTnLst>
                        <p:par>
                          <p:cTn id="155" fill="hold">
                            <p:stCondLst>
                              <p:cond delay="0"/>
                            </p:stCondLst>
                            <p:childTnLst>
                              <p:par>
                                <p:cTn id="156" presetID="42" presetClass="path" presetSubtype="0" accel="50000" decel="50000" fill="hold" nodeType="clickEffect">
                                  <p:stCondLst>
                                    <p:cond delay="0"/>
                                  </p:stCondLst>
                                  <p:childTnLst>
                                    <p:animMotion origin="layout" path="M 1.66667E-6 -1.13784E-6 L -0.00399 0.74283 " pathEditMode="relative" rAng="0" ptsTypes="AA">
                                      <p:cBhvr>
                                        <p:cTn id="157" dur="2000" fill="hold"/>
                                        <p:tgtEl>
                                          <p:spTgt spid="7"/>
                                        </p:tgtEl>
                                        <p:attrNameLst>
                                          <p:attrName>ppt_x</p:attrName>
                                          <p:attrName>ppt_y</p:attrName>
                                        </p:attrNameLst>
                                      </p:cBhvr>
                                      <p:rCtr x="-2" y="371"/>
                                    </p:animMotion>
                                  </p:childTnLst>
                                </p:cTn>
                              </p:par>
                            </p:childTnLst>
                          </p:cTn>
                        </p:par>
                      </p:childTnLst>
                    </p:cTn>
                  </p:par>
                  <p:par>
                    <p:cTn id="158" fill="hold">
                      <p:stCondLst>
                        <p:cond delay="indefinite"/>
                      </p:stCondLst>
                      <p:childTnLst>
                        <p:par>
                          <p:cTn id="159" fill="hold">
                            <p:stCondLst>
                              <p:cond delay="0"/>
                            </p:stCondLst>
                            <p:childTnLst>
                              <p:par>
                                <p:cTn id="160" presetID="53" presetClass="exit" presetSubtype="0" fill="hold" grpId="0" nodeType="clickEffect">
                                  <p:stCondLst>
                                    <p:cond delay="0"/>
                                  </p:stCondLst>
                                  <p:childTnLst>
                                    <p:anim calcmode="lin" valueType="num">
                                      <p:cBhvr>
                                        <p:cTn id="161" dur="500"/>
                                        <p:tgtEl>
                                          <p:spTgt spid="22"/>
                                        </p:tgtEl>
                                        <p:attrNameLst>
                                          <p:attrName>ppt_w</p:attrName>
                                        </p:attrNameLst>
                                      </p:cBhvr>
                                      <p:tavLst>
                                        <p:tav tm="0">
                                          <p:val>
                                            <p:strVal val="ppt_w"/>
                                          </p:val>
                                        </p:tav>
                                        <p:tav tm="100000">
                                          <p:val>
                                            <p:fltVal val="0"/>
                                          </p:val>
                                        </p:tav>
                                      </p:tavLst>
                                    </p:anim>
                                    <p:anim calcmode="lin" valueType="num">
                                      <p:cBhvr>
                                        <p:cTn id="162" dur="500"/>
                                        <p:tgtEl>
                                          <p:spTgt spid="22"/>
                                        </p:tgtEl>
                                        <p:attrNameLst>
                                          <p:attrName>ppt_h</p:attrName>
                                        </p:attrNameLst>
                                      </p:cBhvr>
                                      <p:tavLst>
                                        <p:tav tm="0">
                                          <p:val>
                                            <p:strVal val="ppt_h"/>
                                          </p:val>
                                        </p:tav>
                                        <p:tav tm="100000">
                                          <p:val>
                                            <p:fltVal val="0"/>
                                          </p:val>
                                        </p:tav>
                                      </p:tavLst>
                                    </p:anim>
                                    <p:animEffect transition="out" filter="fade">
                                      <p:cBhvr>
                                        <p:cTn id="163" dur="500"/>
                                        <p:tgtEl>
                                          <p:spTgt spid="22"/>
                                        </p:tgtEl>
                                      </p:cBhvr>
                                    </p:animEffect>
                                    <p:set>
                                      <p:cBhvr>
                                        <p:cTn id="164" dur="1" fill="hold">
                                          <p:stCondLst>
                                            <p:cond delay="499"/>
                                          </p:stCondLst>
                                        </p:cTn>
                                        <p:tgtEl>
                                          <p:spTgt spid="22"/>
                                        </p:tgtEl>
                                        <p:attrNameLst>
                                          <p:attrName>style.visibility</p:attrName>
                                        </p:attrNameLst>
                                      </p:cBhvr>
                                      <p:to>
                                        <p:strVal val="hidden"/>
                                      </p:to>
                                    </p:set>
                                  </p:childTnLst>
                                </p:cTn>
                              </p:par>
                              <p:par>
                                <p:cTn id="165" presetID="53" presetClass="exit" presetSubtype="0" fill="hold" nodeType="withEffect">
                                  <p:stCondLst>
                                    <p:cond delay="0"/>
                                  </p:stCondLst>
                                  <p:childTnLst>
                                    <p:anim calcmode="lin" valueType="num">
                                      <p:cBhvr>
                                        <p:cTn id="166" dur="500"/>
                                        <p:tgtEl>
                                          <p:spTgt spid="23"/>
                                        </p:tgtEl>
                                        <p:attrNameLst>
                                          <p:attrName>ppt_w</p:attrName>
                                        </p:attrNameLst>
                                      </p:cBhvr>
                                      <p:tavLst>
                                        <p:tav tm="0">
                                          <p:val>
                                            <p:strVal val="ppt_w"/>
                                          </p:val>
                                        </p:tav>
                                        <p:tav tm="100000">
                                          <p:val>
                                            <p:fltVal val="0"/>
                                          </p:val>
                                        </p:tav>
                                      </p:tavLst>
                                    </p:anim>
                                    <p:anim calcmode="lin" valueType="num">
                                      <p:cBhvr>
                                        <p:cTn id="167" dur="500"/>
                                        <p:tgtEl>
                                          <p:spTgt spid="23"/>
                                        </p:tgtEl>
                                        <p:attrNameLst>
                                          <p:attrName>ppt_h</p:attrName>
                                        </p:attrNameLst>
                                      </p:cBhvr>
                                      <p:tavLst>
                                        <p:tav tm="0">
                                          <p:val>
                                            <p:strVal val="ppt_h"/>
                                          </p:val>
                                        </p:tav>
                                        <p:tav tm="100000">
                                          <p:val>
                                            <p:fltVal val="0"/>
                                          </p:val>
                                        </p:tav>
                                      </p:tavLst>
                                    </p:anim>
                                    <p:animEffect transition="out" filter="fade">
                                      <p:cBhvr>
                                        <p:cTn id="168" dur="500"/>
                                        <p:tgtEl>
                                          <p:spTgt spid="23"/>
                                        </p:tgtEl>
                                      </p:cBhvr>
                                    </p:animEffect>
                                    <p:set>
                                      <p:cBhvr>
                                        <p:cTn id="169" dur="1" fill="hold">
                                          <p:stCondLst>
                                            <p:cond delay="499"/>
                                          </p:stCondLst>
                                        </p:cTn>
                                        <p:tgtEl>
                                          <p:spTgt spid="23"/>
                                        </p:tgtEl>
                                        <p:attrNameLst>
                                          <p:attrName>style.visibility</p:attrName>
                                        </p:attrNameLst>
                                      </p:cBhvr>
                                      <p:to>
                                        <p:strVal val="hidden"/>
                                      </p:to>
                                    </p:set>
                                  </p:childTnLst>
                                </p:cTn>
                              </p:par>
                              <p:par>
                                <p:cTn id="170" presetID="47" presetClass="entr" presetSubtype="0" fill="hold" nodeType="withEffect">
                                  <p:stCondLst>
                                    <p:cond delay="0"/>
                                  </p:stCondLst>
                                  <p:childTnLst>
                                    <p:set>
                                      <p:cBhvr>
                                        <p:cTn id="171" dur="1" fill="hold">
                                          <p:stCondLst>
                                            <p:cond delay="0"/>
                                          </p:stCondLst>
                                        </p:cTn>
                                        <p:tgtEl>
                                          <p:spTgt spid="25"/>
                                        </p:tgtEl>
                                        <p:attrNameLst>
                                          <p:attrName>style.visibility</p:attrName>
                                        </p:attrNameLst>
                                      </p:cBhvr>
                                      <p:to>
                                        <p:strVal val="visible"/>
                                      </p:to>
                                    </p:set>
                                    <p:animEffect transition="in" filter="fade">
                                      <p:cBhvr>
                                        <p:cTn id="172" dur="1000"/>
                                        <p:tgtEl>
                                          <p:spTgt spid="25"/>
                                        </p:tgtEl>
                                      </p:cBhvr>
                                    </p:animEffect>
                                    <p:anim calcmode="lin" valueType="num">
                                      <p:cBhvr>
                                        <p:cTn id="173" dur="1000" fill="hold"/>
                                        <p:tgtEl>
                                          <p:spTgt spid="25"/>
                                        </p:tgtEl>
                                        <p:attrNameLst>
                                          <p:attrName>ppt_x</p:attrName>
                                        </p:attrNameLst>
                                      </p:cBhvr>
                                      <p:tavLst>
                                        <p:tav tm="0">
                                          <p:val>
                                            <p:strVal val="#ppt_x"/>
                                          </p:val>
                                        </p:tav>
                                        <p:tav tm="100000">
                                          <p:val>
                                            <p:strVal val="#ppt_x"/>
                                          </p:val>
                                        </p:tav>
                                      </p:tavLst>
                                    </p:anim>
                                    <p:anim calcmode="lin" valueType="num">
                                      <p:cBhvr>
                                        <p:cTn id="174" dur="1000" fill="hold"/>
                                        <p:tgtEl>
                                          <p:spTgt spid="25"/>
                                        </p:tgtEl>
                                        <p:attrNameLst>
                                          <p:attrName>ppt_y</p:attrName>
                                        </p:attrNameLst>
                                      </p:cBhvr>
                                      <p:tavLst>
                                        <p:tav tm="0">
                                          <p:val>
                                            <p:strVal val="#ppt_y-.1"/>
                                          </p:val>
                                        </p:tav>
                                        <p:tav tm="100000">
                                          <p:val>
                                            <p:strVal val="#ppt_y"/>
                                          </p:val>
                                        </p:tav>
                                      </p:tavLst>
                                    </p:anim>
                                  </p:childTnLst>
                                </p:cTn>
                              </p:par>
                              <p:par>
                                <p:cTn id="175" presetID="47" presetClass="entr" presetSubtype="0" fill="hold" nodeType="withEffect">
                                  <p:stCondLst>
                                    <p:cond delay="0"/>
                                  </p:stCondLst>
                                  <p:childTnLst>
                                    <p:set>
                                      <p:cBhvr>
                                        <p:cTn id="176" dur="1" fill="hold">
                                          <p:stCondLst>
                                            <p:cond delay="0"/>
                                          </p:stCondLst>
                                        </p:cTn>
                                        <p:tgtEl>
                                          <p:spTgt spid="27"/>
                                        </p:tgtEl>
                                        <p:attrNameLst>
                                          <p:attrName>style.visibility</p:attrName>
                                        </p:attrNameLst>
                                      </p:cBhvr>
                                      <p:to>
                                        <p:strVal val="visible"/>
                                      </p:to>
                                    </p:set>
                                    <p:animEffect transition="in" filter="fade">
                                      <p:cBhvr>
                                        <p:cTn id="177" dur="1000"/>
                                        <p:tgtEl>
                                          <p:spTgt spid="27"/>
                                        </p:tgtEl>
                                      </p:cBhvr>
                                    </p:animEffect>
                                    <p:anim calcmode="lin" valueType="num">
                                      <p:cBhvr>
                                        <p:cTn id="178" dur="1000" fill="hold"/>
                                        <p:tgtEl>
                                          <p:spTgt spid="27"/>
                                        </p:tgtEl>
                                        <p:attrNameLst>
                                          <p:attrName>ppt_x</p:attrName>
                                        </p:attrNameLst>
                                      </p:cBhvr>
                                      <p:tavLst>
                                        <p:tav tm="0">
                                          <p:val>
                                            <p:strVal val="#ppt_x"/>
                                          </p:val>
                                        </p:tav>
                                        <p:tav tm="100000">
                                          <p:val>
                                            <p:strVal val="#ppt_x"/>
                                          </p:val>
                                        </p:tav>
                                      </p:tavLst>
                                    </p:anim>
                                    <p:anim calcmode="lin" valueType="num">
                                      <p:cBhvr>
                                        <p:cTn id="17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80" fill="hold">
                      <p:stCondLst>
                        <p:cond delay="indefinite"/>
                      </p:stCondLst>
                      <p:childTnLst>
                        <p:par>
                          <p:cTn id="181" fill="hold">
                            <p:stCondLst>
                              <p:cond delay="0"/>
                            </p:stCondLst>
                            <p:childTnLst>
                              <p:par>
                                <p:cTn id="182" presetID="42" presetClass="path" presetSubtype="0" accel="50000" decel="50000" fill="hold" nodeType="clickEffect">
                                  <p:stCondLst>
                                    <p:cond delay="0"/>
                                  </p:stCondLst>
                                  <p:childTnLst>
                                    <p:animMotion origin="layout" path="M 1.66667E-6 1.85185E-6 L -0.00399 0.61111 " pathEditMode="relative" rAng="0" ptsTypes="AA">
                                      <p:cBhvr>
                                        <p:cTn id="183" dur="2000" fill="hold"/>
                                        <p:tgtEl>
                                          <p:spTgt spid="27"/>
                                        </p:tgtEl>
                                        <p:attrNameLst>
                                          <p:attrName>ppt_x</p:attrName>
                                          <p:attrName>ppt_y</p:attrName>
                                        </p:attrNameLst>
                                      </p:cBhvr>
                                      <p:rCtr x="-2" y="306"/>
                                    </p:animMotion>
                                  </p:childTnLst>
                                </p:cTn>
                              </p:par>
                            </p:childTnLst>
                          </p:cTn>
                        </p:par>
                      </p:childTnLst>
                    </p:cTn>
                  </p:par>
                  <p:par>
                    <p:cTn id="184" fill="hold">
                      <p:stCondLst>
                        <p:cond delay="indefinite"/>
                      </p:stCondLst>
                      <p:childTnLst>
                        <p:par>
                          <p:cTn id="185" fill="hold">
                            <p:stCondLst>
                              <p:cond delay="0"/>
                            </p:stCondLst>
                            <p:childTnLst>
                              <p:par>
                                <p:cTn id="186" presetID="42" presetClass="path" presetSubtype="0" accel="50000" decel="50000" fill="hold" nodeType="clickEffect">
                                  <p:stCondLst>
                                    <p:cond delay="0"/>
                                  </p:stCondLst>
                                  <p:childTnLst>
                                    <p:animMotion origin="layout" path="M 1.66667E-6 -1.13784E-6 L -0.00399 0.74283 " pathEditMode="relative" rAng="0" ptsTypes="AA">
                                      <p:cBhvr>
                                        <p:cTn id="187" dur="2000" fill="hold"/>
                                        <p:tgtEl>
                                          <p:spTgt spid="25"/>
                                        </p:tgtEl>
                                        <p:attrNameLst>
                                          <p:attrName>ppt_x</p:attrName>
                                          <p:attrName>ppt_y</p:attrName>
                                        </p:attrNameLst>
                                      </p:cBhvr>
                                      <p:rCtr x="-2" y="371"/>
                                    </p:animMotion>
                                  </p:childTnLst>
                                </p:cTn>
                              </p:par>
                            </p:childTnLst>
                          </p:cTn>
                        </p:par>
                      </p:childTnLst>
                    </p:cTn>
                  </p:par>
                  <p:par>
                    <p:cTn id="188" fill="hold">
                      <p:stCondLst>
                        <p:cond delay="indefinite"/>
                      </p:stCondLst>
                      <p:childTnLst>
                        <p:par>
                          <p:cTn id="189" fill="hold">
                            <p:stCondLst>
                              <p:cond delay="0"/>
                            </p:stCondLst>
                            <p:childTnLst>
                              <p:par>
                                <p:cTn id="190" presetID="23" presetClass="entr" presetSubtype="16" fill="hold" grpId="0" nodeType="clickEffect">
                                  <p:stCondLst>
                                    <p:cond delay="0"/>
                                  </p:stCondLst>
                                  <p:childTnLst>
                                    <p:set>
                                      <p:cBhvr>
                                        <p:cTn id="191" dur="1" fill="hold">
                                          <p:stCondLst>
                                            <p:cond delay="0"/>
                                          </p:stCondLst>
                                        </p:cTn>
                                        <p:tgtEl>
                                          <p:spTgt spid="30"/>
                                        </p:tgtEl>
                                        <p:attrNameLst>
                                          <p:attrName>style.visibility</p:attrName>
                                        </p:attrNameLst>
                                      </p:cBhvr>
                                      <p:to>
                                        <p:strVal val="visible"/>
                                      </p:to>
                                    </p:set>
                                    <p:anim calcmode="lin" valueType="num">
                                      <p:cBhvr>
                                        <p:cTn id="192" dur="500" fill="hold"/>
                                        <p:tgtEl>
                                          <p:spTgt spid="30"/>
                                        </p:tgtEl>
                                        <p:attrNameLst>
                                          <p:attrName>ppt_w</p:attrName>
                                        </p:attrNameLst>
                                      </p:cBhvr>
                                      <p:tavLst>
                                        <p:tav tm="0">
                                          <p:val>
                                            <p:fltVal val="0"/>
                                          </p:val>
                                        </p:tav>
                                        <p:tav tm="100000">
                                          <p:val>
                                            <p:strVal val="#ppt_w"/>
                                          </p:val>
                                        </p:tav>
                                      </p:tavLst>
                                    </p:anim>
                                    <p:anim calcmode="lin" valueType="num">
                                      <p:cBhvr>
                                        <p:cTn id="193" dur="5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194" fill="hold">
                      <p:stCondLst>
                        <p:cond delay="indefinite"/>
                      </p:stCondLst>
                      <p:childTnLst>
                        <p:par>
                          <p:cTn id="195" fill="hold">
                            <p:stCondLst>
                              <p:cond delay="0"/>
                            </p:stCondLst>
                            <p:childTnLst>
                              <p:par>
                                <p:cTn id="196" presetID="2" presetClass="exit" presetSubtype="4" fill="hold" grpId="1" nodeType="clickEffect">
                                  <p:stCondLst>
                                    <p:cond delay="0"/>
                                  </p:stCondLst>
                                  <p:childTnLst>
                                    <p:anim calcmode="lin" valueType="num">
                                      <p:cBhvr additive="base">
                                        <p:cTn id="197" dur="1000"/>
                                        <p:tgtEl>
                                          <p:spTgt spid="24"/>
                                        </p:tgtEl>
                                        <p:attrNameLst>
                                          <p:attrName>ppt_x</p:attrName>
                                        </p:attrNameLst>
                                      </p:cBhvr>
                                      <p:tavLst>
                                        <p:tav tm="0">
                                          <p:val>
                                            <p:strVal val="ppt_x"/>
                                          </p:val>
                                        </p:tav>
                                        <p:tav tm="100000">
                                          <p:val>
                                            <p:strVal val="ppt_x"/>
                                          </p:val>
                                        </p:tav>
                                      </p:tavLst>
                                    </p:anim>
                                    <p:anim calcmode="lin" valueType="num">
                                      <p:cBhvr additive="base">
                                        <p:cTn id="198" dur="1000"/>
                                        <p:tgtEl>
                                          <p:spTgt spid="24"/>
                                        </p:tgtEl>
                                        <p:attrNameLst>
                                          <p:attrName>ppt_y</p:attrName>
                                        </p:attrNameLst>
                                      </p:cBhvr>
                                      <p:tavLst>
                                        <p:tav tm="0">
                                          <p:val>
                                            <p:strVal val="ppt_y"/>
                                          </p:val>
                                        </p:tav>
                                        <p:tav tm="100000">
                                          <p:val>
                                            <p:strVal val="1+ppt_h/2"/>
                                          </p:val>
                                        </p:tav>
                                      </p:tavLst>
                                    </p:anim>
                                    <p:set>
                                      <p:cBhvr>
                                        <p:cTn id="199" dur="1" fill="hold">
                                          <p:stCondLst>
                                            <p:cond delay="999"/>
                                          </p:stCondLst>
                                        </p:cTn>
                                        <p:tgtEl>
                                          <p:spTgt spid="24"/>
                                        </p:tgtEl>
                                        <p:attrNameLst>
                                          <p:attrName>style.visibility</p:attrName>
                                        </p:attrNameLst>
                                      </p:cBhvr>
                                      <p:to>
                                        <p:strVal val="hidden"/>
                                      </p:to>
                                    </p:set>
                                  </p:childTnLst>
                                </p:cTn>
                              </p:par>
                            </p:childTnLst>
                          </p:cTn>
                        </p:par>
                      </p:childTnLst>
                    </p:cTn>
                  </p:par>
                  <p:par>
                    <p:cTn id="200" fill="hold">
                      <p:stCondLst>
                        <p:cond delay="indefinite"/>
                      </p:stCondLst>
                      <p:childTnLst>
                        <p:par>
                          <p:cTn id="201" fill="hold">
                            <p:stCondLst>
                              <p:cond delay="0"/>
                            </p:stCondLst>
                            <p:childTnLst>
                              <p:par>
                                <p:cTn id="202" presetID="64" presetClass="path" presetSubtype="0" accel="50000" decel="50000" fill="hold" nodeType="clickEffect">
                                  <p:stCondLst>
                                    <p:cond delay="0"/>
                                  </p:stCondLst>
                                  <p:iterate type="lt">
                                    <p:tmPct val="0"/>
                                  </p:iterate>
                                  <p:childTnLst>
                                    <p:animMotion origin="layout" path="M 0 0  L 0 -0.33333  E" pathEditMode="relative" ptsTypes="">
                                      <p:cBhvr>
                                        <p:cTn id="203" dur="2000" fill="hold"/>
                                        <p:tgtEl>
                                          <p:spTgt spid="2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4" grpId="0" animBg="1"/>
      <p:bldP spid="24" grpId="1" animBg="1"/>
      <p:bldP spid="13" grpId="0" animBg="1"/>
      <p:bldP spid="14" grpId="0" animBg="1"/>
      <p:bldP spid="19" grpId="0" animBg="1"/>
      <p:bldP spid="22" grpId="0" animBg="1"/>
      <p:bldP spid="3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tângulo de cantos arredondados 29"/>
          <p:cNvSpPr/>
          <p:nvPr/>
        </p:nvSpPr>
        <p:spPr>
          <a:xfrm>
            <a:off x="250825" y="1125538"/>
            <a:ext cx="4321175" cy="5327650"/>
          </a:xfrm>
          <a:prstGeom prst="roundRect">
            <a:avLst>
              <a:gd name="adj" fmla="val 3947"/>
            </a:avLst>
          </a:prstGeom>
          <a:ln/>
        </p:spPr>
        <p:style>
          <a:lnRef idx="1">
            <a:schemeClr val="dk1"/>
          </a:lnRef>
          <a:fillRef idx="2">
            <a:schemeClr val="dk1"/>
          </a:fillRef>
          <a:effectRef idx="1">
            <a:schemeClr val="dk1"/>
          </a:effectRef>
          <a:fontRef idx="minor">
            <a:schemeClr val="dk1"/>
          </a:fontRef>
        </p:style>
        <p:txBody>
          <a:bodyPr tIns="108000"/>
          <a:lstStyle/>
          <a:p>
            <a:pPr algn="ctr">
              <a:defRPr/>
            </a:pPr>
            <a:r>
              <a:rPr lang="pt-BR" sz="3200" b="1" dirty="0">
                <a:solidFill>
                  <a:srgbClr val="031F2E"/>
                </a:solidFill>
              </a:rPr>
              <a:t>MERCADO BRASILEIRO</a:t>
            </a:r>
          </a:p>
        </p:txBody>
      </p:sp>
      <p:sp>
        <p:nvSpPr>
          <p:cNvPr id="29" name="CaixaDeTexto 28"/>
          <p:cNvSpPr txBox="1"/>
          <p:nvPr/>
        </p:nvSpPr>
        <p:spPr>
          <a:xfrm>
            <a:off x="5029236" y="4149080"/>
            <a:ext cx="3431196" cy="1568935"/>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pt-BR" sz="2000" b="1" dirty="0">
                <a:solidFill>
                  <a:schemeClr val="bg1"/>
                </a:solidFill>
                <a:effectLst>
                  <a:outerShdw blurRad="38100" dist="38100" dir="2700000" algn="tl">
                    <a:srgbClr val="000000">
                      <a:alpha val="43137"/>
                    </a:srgbClr>
                  </a:outerShdw>
                </a:effectLst>
                <a:latin typeface="+mj-lt"/>
              </a:rPr>
              <a:t>Nos últimos 7 anos o </a:t>
            </a:r>
          </a:p>
          <a:p>
            <a:pPr algn="ctr">
              <a:lnSpc>
                <a:spcPct val="150000"/>
              </a:lnSpc>
              <a:defRPr/>
            </a:pPr>
            <a:r>
              <a:rPr lang="pt-BR" sz="2000" b="1" dirty="0">
                <a:solidFill>
                  <a:schemeClr val="bg1"/>
                </a:solidFill>
                <a:effectLst>
                  <a:outerShdw blurRad="38100" dist="38100" dir="2700000" algn="tl">
                    <a:srgbClr val="000000">
                      <a:alpha val="43137"/>
                    </a:srgbClr>
                  </a:outerShdw>
                </a:effectLst>
                <a:latin typeface="+mj-lt"/>
              </a:rPr>
              <a:t>crescimento das importações</a:t>
            </a:r>
          </a:p>
          <a:p>
            <a:pPr algn="ctr">
              <a:defRPr/>
            </a:pPr>
            <a:r>
              <a:rPr lang="pt-BR" sz="2000" b="1" dirty="0">
                <a:solidFill>
                  <a:schemeClr val="bg1"/>
                </a:solidFill>
                <a:effectLst>
                  <a:outerShdw blurRad="38100" dist="38100" dir="2700000" algn="tl">
                    <a:srgbClr val="000000">
                      <a:alpha val="43137"/>
                    </a:srgbClr>
                  </a:outerShdw>
                </a:effectLst>
              </a:rPr>
              <a:t>de </a:t>
            </a:r>
            <a:r>
              <a:rPr lang="pt-BR" sz="2000" b="1" dirty="0">
                <a:solidFill>
                  <a:schemeClr val="bg1"/>
                </a:solidFill>
                <a:effectLst>
                  <a:outerShdw blurRad="38100" dist="38100" dir="2700000" algn="tl">
                    <a:srgbClr val="000000">
                      <a:alpha val="43137"/>
                    </a:srgbClr>
                  </a:outerShdw>
                </a:effectLst>
                <a:latin typeface="+mj-lt"/>
              </a:rPr>
              <a:t>vestuário foi de</a:t>
            </a:r>
            <a:r>
              <a:rPr lang="pt-BR" sz="3600" b="1" dirty="0">
                <a:solidFill>
                  <a:schemeClr val="bg1"/>
                </a:solidFill>
                <a:effectLst>
                  <a:outerShdw blurRad="38100" dist="38100" dir="2700000" algn="tl">
                    <a:srgbClr val="000000">
                      <a:alpha val="43137"/>
                    </a:srgbClr>
                  </a:outerShdw>
                </a:effectLst>
                <a:latin typeface="+mj-lt"/>
              </a:rPr>
              <a:t> </a:t>
            </a:r>
            <a:r>
              <a:rPr lang="pt-BR" sz="3600" b="1" dirty="0" smtClean="0">
                <a:solidFill>
                  <a:schemeClr val="bg1"/>
                </a:solidFill>
                <a:effectLst>
                  <a:outerShdw blurRad="38100" dist="38100" dir="2700000" algn="tl">
                    <a:srgbClr val="000000">
                      <a:alpha val="43137"/>
                    </a:srgbClr>
                  </a:outerShdw>
                </a:effectLst>
                <a:latin typeface="+mj-lt"/>
              </a:rPr>
              <a:t>658%.</a:t>
            </a:r>
            <a:endParaRPr lang="pt-BR" sz="2000" dirty="0">
              <a:solidFill>
                <a:schemeClr val="bg1"/>
              </a:solidFill>
              <a:effectLst>
                <a:outerShdw blurRad="38100" dist="38100" dir="2700000" algn="tl">
                  <a:srgbClr val="000000">
                    <a:alpha val="43137"/>
                  </a:srgbClr>
                </a:outerShdw>
              </a:effectLst>
              <a:latin typeface="+mj-lt"/>
            </a:endParaRPr>
          </a:p>
        </p:txBody>
      </p:sp>
      <p:sp>
        <p:nvSpPr>
          <p:cNvPr id="31" name="CaixaDeTexto 30"/>
          <p:cNvSpPr txBox="1"/>
          <p:nvPr/>
        </p:nvSpPr>
        <p:spPr>
          <a:xfrm>
            <a:off x="4932363" y="1268413"/>
            <a:ext cx="3887787" cy="3093154"/>
          </a:xfrm>
          <a:prstGeom prst="rect">
            <a:avLst/>
          </a:prstGeom>
          <a:noFill/>
        </p:spPr>
        <p:txBody>
          <a:bodyPr>
            <a:spAutoFit/>
          </a:bodyPr>
          <a:lstStyle/>
          <a:p>
            <a:pPr marL="177800" indent="-177800">
              <a:spcAft>
                <a:spcPts val="600"/>
              </a:spcAft>
              <a:defRPr/>
            </a:pPr>
            <a:r>
              <a:rPr lang="pt-BR" b="1" dirty="0">
                <a:solidFill>
                  <a:srgbClr val="031F2E"/>
                </a:solidFill>
                <a:latin typeface="+mj-lt"/>
                <a:cs typeface="+mn-cs"/>
              </a:rPr>
              <a:t>● A importação representa hoje cerca de 25% do consumo aparente têxtil de confecção.</a:t>
            </a:r>
          </a:p>
          <a:p>
            <a:pPr marL="177800" indent="-177800">
              <a:spcAft>
                <a:spcPts val="600"/>
              </a:spcAft>
              <a:defRPr/>
            </a:pPr>
            <a:r>
              <a:rPr lang="pt-BR" b="1" dirty="0">
                <a:solidFill>
                  <a:srgbClr val="031F2E"/>
                </a:solidFill>
                <a:latin typeface="+mj-lt"/>
                <a:cs typeface="+mn-cs"/>
              </a:rPr>
              <a:t>● As importações da cadeia aumentaram </a:t>
            </a:r>
            <a:r>
              <a:rPr lang="pt-BR" b="1" dirty="0" smtClean="0">
                <a:solidFill>
                  <a:srgbClr val="031F2E"/>
                </a:solidFill>
                <a:latin typeface="+mj-lt"/>
                <a:cs typeface="+mn-cs"/>
              </a:rPr>
              <a:t>333%  </a:t>
            </a:r>
            <a:r>
              <a:rPr lang="pt-BR" b="1" dirty="0">
                <a:solidFill>
                  <a:srgbClr val="031F2E"/>
                </a:solidFill>
                <a:latin typeface="+mj-lt"/>
                <a:cs typeface="+mn-cs"/>
              </a:rPr>
              <a:t>nos últimos 7 anos.</a:t>
            </a:r>
          </a:p>
          <a:p>
            <a:pPr marL="177800" indent="-177800">
              <a:spcAft>
                <a:spcPts val="600"/>
              </a:spcAft>
              <a:defRPr/>
            </a:pPr>
            <a:r>
              <a:rPr lang="pt-BR" b="1" dirty="0">
                <a:solidFill>
                  <a:srgbClr val="031F2E"/>
                </a:solidFill>
                <a:latin typeface="+mj-lt"/>
                <a:cs typeface="+mn-cs"/>
              </a:rPr>
              <a:t>● E  mais recentemente observamos o crescimento da importação de produtos confeccionados.</a:t>
            </a:r>
          </a:p>
          <a:p>
            <a:pPr>
              <a:spcAft>
                <a:spcPts val="600"/>
              </a:spcAft>
              <a:defRPr/>
            </a:pPr>
            <a:endParaRPr lang="pt-BR" dirty="0">
              <a:latin typeface="Arial" pitchFamily="34" charset="0"/>
              <a:cs typeface="+mn-cs"/>
            </a:endParaRPr>
          </a:p>
        </p:txBody>
      </p:sp>
      <p:sp>
        <p:nvSpPr>
          <p:cNvPr id="28" name="Estrela de 32 pontas 27"/>
          <p:cNvSpPr/>
          <p:nvPr/>
        </p:nvSpPr>
        <p:spPr>
          <a:xfrm>
            <a:off x="755576" y="1772816"/>
            <a:ext cx="3384376" cy="4464496"/>
          </a:xfrm>
          <a:prstGeom prst="star32">
            <a:avLst>
              <a:gd name="adj" fmla="val 42915"/>
            </a:avLst>
          </a:prstGeom>
          <a:solidFill>
            <a:srgbClr val="CC5C00"/>
          </a:solidFill>
        </p:spPr>
        <p:style>
          <a:lnRef idx="0">
            <a:schemeClr val="accent6"/>
          </a:lnRef>
          <a:fillRef idx="3">
            <a:schemeClr val="accent6"/>
          </a:fillRef>
          <a:effectRef idx="3">
            <a:schemeClr val="accent6"/>
          </a:effectRef>
          <a:fontRef idx="minor">
            <a:schemeClr val="lt1"/>
          </a:fontRef>
        </p:style>
        <p:txBody>
          <a:bodyPr wrap="none" lIns="36000" rIns="36000" anchor="ctr"/>
          <a:lstStyle/>
          <a:p>
            <a:pPr algn="ctr">
              <a:defRPr/>
            </a:pPr>
            <a:r>
              <a:rPr lang="pt-BR" sz="2000" b="1" dirty="0">
                <a:solidFill>
                  <a:schemeClr val="bg1"/>
                </a:solidFill>
                <a:effectLst>
                  <a:outerShdw blurRad="38100" dist="38100" dir="2700000" algn="tl">
                    <a:srgbClr val="000000">
                      <a:alpha val="43137"/>
                    </a:srgbClr>
                  </a:outerShdw>
                </a:effectLst>
                <a:latin typeface="Arial Narrow" pitchFamily="34" charset="0"/>
              </a:rPr>
              <a:t>IMPORTAÇÕES</a:t>
            </a:r>
          </a:p>
          <a:p>
            <a:pPr algn="ctr">
              <a:defRPr/>
            </a:pPr>
            <a:r>
              <a:rPr lang="pt-BR" sz="2000" b="1" dirty="0">
                <a:solidFill>
                  <a:schemeClr val="bg1"/>
                </a:solidFill>
                <a:effectLst>
                  <a:outerShdw blurRad="38100" dist="38100" dir="2700000" algn="tl">
                    <a:srgbClr val="000000">
                      <a:alpha val="43137"/>
                    </a:srgbClr>
                  </a:outerShdw>
                </a:effectLst>
                <a:latin typeface="Arial Narrow" pitchFamily="34" charset="0"/>
              </a:rPr>
              <a:t>DESLEAIS</a:t>
            </a:r>
          </a:p>
        </p:txBody>
      </p:sp>
      <p:sp>
        <p:nvSpPr>
          <p:cNvPr id="8" name="Título 7"/>
          <p:cNvSpPr>
            <a:spLocks noGrp="1"/>
          </p:cNvSpPr>
          <p:nvPr>
            <p:ph type="title"/>
          </p:nvPr>
        </p:nvSpPr>
        <p:spPr>
          <a:xfrm>
            <a:off x="179388" y="260350"/>
            <a:ext cx="8785225" cy="504825"/>
          </a:xfrm>
        </p:spPr>
        <p:txBody>
          <a:bodyPr/>
          <a:lstStyle/>
          <a:p>
            <a:pPr>
              <a:defRPr/>
            </a:pPr>
            <a:r>
              <a:rPr lang="pt-BR" dirty="0" smtClean="0"/>
              <a:t>FORTALECIMENTO DA CONFECÇÃO: PILAR DA CADEIA TÊXTIL</a:t>
            </a:r>
            <a:endParaRPr lang="pt-BR" dirty="0"/>
          </a:p>
        </p:txBody>
      </p:sp>
      <p:graphicFrame>
        <p:nvGraphicFramePr>
          <p:cNvPr id="10" name="Diagrama 9"/>
          <p:cNvGraphicFramePr/>
          <p:nvPr/>
        </p:nvGraphicFramePr>
        <p:xfrm>
          <a:off x="7380312" y="6511032"/>
          <a:ext cx="1115616" cy="346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aixaDeTexto 24"/>
          <p:cNvSpPr txBox="1"/>
          <p:nvPr/>
        </p:nvSpPr>
        <p:spPr>
          <a:xfrm>
            <a:off x="4860032" y="836712"/>
            <a:ext cx="3960440" cy="4893647"/>
          </a:xfrm>
          <a:prstGeom prst="rect">
            <a:avLst/>
          </a:prstGeom>
          <a:noFill/>
        </p:spPr>
        <p:txBody>
          <a:bodyPr wrap="square">
            <a:spAutoFit/>
          </a:bodyPr>
          <a:lstStyle/>
          <a:p>
            <a:pPr marL="273050" indent="-273050">
              <a:defRPr/>
            </a:pPr>
            <a:r>
              <a:rPr lang="pt-BR" sz="2000" b="1" dirty="0">
                <a:solidFill>
                  <a:srgbClr val="031F2E"/>
                </a:solidFill>
                <a:latin typeface="+mn-lt"/>
                <a:cs typeface="+mn-cs"/>
              </a:rPr>
              <a:t>AÇÕES IMEDIATAS:</a:t>
            </a:r>
          </a:p>
          <a:p>
            <a:pPr marL="273050" indent="-273050">
              <a:defRPr/>
            </a:pPr>
            <a:endParaRPr lang="pt-BR" sz="2000" b="1" dirty="0">
              <a:solidFill>
                <a:srgbClr val="031F2E"/>
              </a:solidFill>
              <a:latin typeface="+mn-lt"/>
              <a:cs typeface="+mn-cs"/>
            </a:endParaRPr>
          </a:p>
          <a:p>
            <a:pPr marL="273050" indent="-273050">
              <a:defRPr/>
            </a:pPr>
            <a:r>
              <a:rPr lang="pt-BR" b="1" dirty="0">
                <a:solidFill>
                  <a:srgbClr val="031F2E"/>
                </a:solidFill>
                <a:latin typeface="+mn-lt"/>
                <a:cs typeface="+mn-cs"/>
              </a:rPr>
              <a:t>●	Criação em </a:t>
            </a:r>
            <a:r>
              <a:rPr lang="pt-BR" b="1" u="sng" dirty="0">
                <a:solidFill>
                  <a:srgbClr val="031F2E"/>
                </a:solidFill>
                <a:latin typeface="+mn-lt"/>
                <a:cs typeface="+mn-cs"/>
              </a:rPr>
              <a:t>caráter de urgência </a:t>
            </a:r>
            <a:r>
              <a:rPr lang="pt-BR" b="1" dirty="0">
                <a:solidFill>
                  <a:srgbClr val="031F2E"/>
                </a:solidFill>
                <a:latin typeface="+mn-lt"/>
                <a:cs typeface="+mn-cs"/>
              </a:rPr>
              <a:t>de REGIME DIFERENCIADO DE TRIBUTAÇÃO para Confecção que permita a esta indústria, intensiva em mão de obra, ganhar escala e recuperar sua competitividade. </a:t>
            </a:r>
          </a:p>
          <a:p>
            <a:pPr marL="273050" indent="-273050">
              <a:defRPr/>
            </a:pPr>
            <a:r>
              <a:rPr lang="pt-BR" b="1" dirty="0">
                <a:solidFill>
                  <a:srgbClr val="031F2E"/>
                </a:solidFill>
                <a:latin typeface="+mn-lt"/>
                <a:cs typeface="+mn-cs"/>
              </a:rPr>
              <a:t> </a:t>
            </a:r>
          </a:p>
          <a:p>
            <a:pPr marL="273050" indent="-273050">
              <a:spcBef>
                <a:spcPts val="600"/>
              </a:spcBef>
              <a:spcAft>
                <a:spcPts val="600"/>
              </a:spcAft>
              <a:defRPr/>
            </a:pPr>
            <a:r>
              <a:rPr lang="pt-BR" b="1" dirty="0">
                <a:solidFill>
                  <a:srgbClr val="031F2E"/>
                </a:solidFill>
                <a:latin typeface="+mn-lt"/>
                <a:cs typeface="+mn-cs"/>
              </a:rPr>
              <a:t>	Relevância absoluta e primeira para manutenção dos 8 milhões de empregos diretos e indiretos no nosso País</a:t>
            </a:r>
            <a:r>
              <a:rPr lang="pt-BR" b="1" dirty="0" smtClean="0">
                <a:solidFill>
                  <a:srgbClr val="031F2E"/>
                </a:solidFill>
                <a:latin typeface="+mn-lt"/>
                <a:cs typeface="+mn-cs"/>
              </a:rPr>
              <a:t>.</a:t>
            </a:r>
          </a:p>
          <a:p>
            <a:pPr marL="273050" indent="-273050">
              <a:spcBef>
                <a:spcPts val="600"/>
              </a:spcBef>
              <a:spcAft>
                <a:spcPts val="600"/>
              </a:spcAft>
              <a:buFont typeface="Arial" pitchFamily="34" charset="0"/>
              <a:buChar char="•"/>
              <a:defRPr/>
            </a:pPr>
            <a:r>
              <a:rPr lang="pt-BR" b="1" dirty="0" smtClean="0">
                <a:solidFill>
                  <a:srgbClr val="031F2E"/>
                </a:solidFill>
                <a:latin typeface="+mn-lt"/>
                <a:cs typeface="+mn-cs"/>
              </a:rPr>
              <a:t> Salvaguarda de vestuário/CAMEBA</a:t>
            </a:r>
            <a:endParaRPr lang="pt-BR" b="1" dirty="0">
              <a:solidFill>
                <a:srgbClr val="031F2E"/>
              </a:solidFill>
              <a:latin typeface="+mn-lt"/>
              <a:cs typeface="+mn-cs"/>
            </a:endParaRPr>
          </a:p>
          <a:p>
            <a:pPr marL="273050" indent="-273050">
              <a:defRPr/>
            </a:pPr>
            <a:endParaRPr lang="pt-BR" b="1" dirty="0">
              <a:solidFill>
                <a:srgbClr val="031F2E"/>
              </a:solidFill>
              <a:latin typeface="+mn-lt"/>
              <a:cs typeface="+mn-cs"/>
            </a:endParaRPr>
          </a:p>
          <a:p>
            <a:pPr>
              <a:defRPr/>
            </a:pPr>
            <a:endParaRPr lang="pt-BR" dirty="0">
              <a:latin typeface="Arial" pitchFamily="34" charset="0"/>
              <a:cs typeface="+mn-cs"/>
            </a:endParaRPr>
          </a:p>
        </p:txBody>
      </p:sp>
      <p:sp>
        <p:nvSpPr>
          <p:cNvPr id="27" name="Retângulo de cantos arredondados 26"/>
          <p:cNvSpPr/>
          <p:nvPr/>
        </p:nvSpPr>
        <p:spPr>
          <a:xfrm>
            <a:off x="250825" y="1125538"/>
            <a:ext cx="4321175" cy="5327650"/>
          </a:xfrm>
          <a:prstGeom prst="roundRect">
            <a:avLst>
              <a:gd name="adj" fmla="val 3947"/>
            </a:avLst>
          </a:prstGeom>
          <a:ln/>
        </p:spPr>
        <p:style>
          <a:lnRef idx="1">
            <a:schemeClr val="dk1"/>
          </a:lnRef>
          <a:fillRef idx="2">
            <a:schemeClr val="dk1"/>
          </a:fillRef>
          <a:effectRef idx="1">
            <a:schemeClr val="dk1"/>
          </a:effectRef>
          <a:fontRef idx="minor">
            <a:schemeClr val="dk1"/>
          </a:fontRef>
        </p:style>
        <p:txBody>
          <a:bodyPr tIns="108000"/>
          <a:lstStyle/>
          <a:p>
            <a:pPr algn="ctr">
              <a:defRPr/>
            </a:pPr>
            <a:r>
              <a:rPr lang="pt-BR" sz="3200" b="1" dirty="0">
                <a:solidFill>
                  <a:srgbClr val="031F2E"/>
                </a:solidFill>
              </a:rPr>
              <a:t>MERCADO BRASILEIRO</a:t>
            </a:r>
          </a:p>
        </p:txBody>
      </p:sp>
      <p:sp>
        <p:nvSpPr>
          <p:cNvPr id="28" name="Retângulo de cantos arredondados 27"/>
          <p:cNvSpPr/>
          <p:nvPr/>
        </p:nvSpPr>
        <p:spPr>
          <a:xfrm>
            <a:off x="250825" y="1125538"/>
            <a:ext cx="4321175" cy="5327650"/>
          </a:xfrm>
          <a:prstGeom prst="roundRect">
            <a:avLst>
              <a:gd name="adj" fmla="val 3947"/>
            </a:avLst>
          </a:prstGeom>
          <a:solidFill>
            <a:schemeClr val="bg1">
              <a:lumMod val="95000"/>
            </a:schemeClr>
          </a:solidFill>
          <a:ln>
            <a:solidFill>
              <a:schemeClr val="bg1"/>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tIns="108000"/>
          <a:lstStyle/>
          <a:p>
            <a:pPr algn="ctr">
              <a:defRPr/>
            </a:pPr>
            <a:r>
              <a:rPr lang="pt-BR" b="1" dirty="0">
                <a:solidFill>
                  <a:srgbClr val="031F2E"/>
                </a:solidFill>
              </a:rPr>
              <a:t>CADEIA PRODUTIVA BRASILEIRA  </a:t>
            </a:r>
          </a:p>
          <a:p>
            <a:pPr algn="ctr">
              <a:defRPr/>
            </a:pPr>
            <a:r>
              <a:rPr lang="pt-BR" b="1" dirty="0">
                <a:solidFill>
                  <a:srgbClr val="031F2E"/>
                </a:solidFill>
              </a:rPr>
              <a:t>DO SETOR TÊXTIL E DE CONFECÇÕES</a:t>
            </a:r>
          </a:p>
        </p:txBody>
      </p:sp>
      <p:sp>
        <p:nvSpPr>
          <p:cNvPr id="29" name="Retângulo de cantos arredondados 28"/>
          <p:cNvSpPr/>
          <p:nvPr/>
        </p:nvSpPr>
        <p:spPr>
          <a:xfrm>
            <a:off x="971600" y="2133203"/>
            <a:ext cx="2952328" cy="459432"/>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pt-BR" b="1" dirty="0">
                <a:effectLst>
                  <a:outerShdw blurRad="38100" dist="38100" dir="2700000" algn="tl">
                    <a:srgbClr val="000000">
                      <a:alpha val="43137"/>
                    </a:srgbClr>
                  </a:outerShdw>
                </a:effectLst>
              </a:rPr>
              <a:t>8 MILHÕES  DE EMPREGOS</a:t>
            </a:r>
          </a:p>
        </p:txBody>
      </p:sp>
      <p:sp>
        <p:nvSpPr>
          <p:cNvPr id="30" name="Retângulo de cantos arredondados 29"/>
          <p:cNvSpPr/>
          <p:nvPr/>
        </p:nvSpPr>
        <p:spPr>
          <a:xfrm>
            <a:off x="971600" y="3257947"/>
            <a:ext cx="2952328" cy="459432"/>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pt-BR" sz="1600" b="1" dirty="0">
                <a:effectLst>
                  <a:outerShdw blurRad="38100" dist="38100" dir="2700000" algn="tl">
                    <a:srgbClr val="000000">
                      <a:alpha val="43137"/>
                    </a:srgbClr>
                  </a:outerShdw>
                </a:effectLst>
              </a:rPr>
              <a:t>30 MIL EMPRESAS</a:t>
            </a:r>
          </a:p>
        </p:txBody>
      </p:sp>
      <p:sp>
        <p:nvSpPr>
          <p:cNvPr id="31" name="Retângulo de cantos arredondados 30"/>
          <p:cNvSpPr/>
          <p:nvPr/>
        </p:nvSpPr>
        <p:spPr>
          <a:xfrm>
            <a:off x="971600" y="2133203"/>
            <a:ext cx="2952328" cy="459432"/>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pt-BR" b="1" dirty="0"/>
              <a:t>FIBRAS E FILAMENTOS</a:t>
            </a:r>
          </a:p>
        </p:txBody>
      </p:sp>
      <p:sp>
        <p:nvSpPr>
          <p:cNvPr id="32" name="Retângulo de cantos arredondados 31"/>
          <p:cNvSpPr/>
          <p:nvPr/>
        </p:nvSpPr>
        <p:spPr>
          <a:xfrm>
            <a:off x="971600" y="3257947"/>
            <a:ext cx="2952328" cy="459432"/>
          </a:xfrm>
          <a:prstGeom prst="roundRect">
            <a:avLst/>
          </a:prstGeom>
          <a:solidFill>
            <a:srgbClr val="031F2E"/>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1600" b="1" dirty="0">
                <a:effectLst>
                  <a:outerShdw blurRad="38100" dist="38100" dir="2700000" algn="tl">
                    <a:srgbClr val="000000">
                      <a:alpha val="43137"/>
                    </a:srgbClr>
                  </a:outerShdw>
                </a:effectLst>
              </a:rPr>
              <a:t>TÊXTIL</a:t>
            </a:r>
          </a:p>
        </p:txBody>
      </p:sp>
      <p:sp>
        <p:nvSpPr>
          <p:cNvPr id="33" name="Retângulo de cantos arredondados 32"/>
          <p:cNvSpPr/>
          <p:nvPr/>
        </p:nvSpPr>
        <p:spPr>
          <a:xfrm>
            <a:off x="971600" y="4869507"/>
            <a:ext cx="2952328" cy="459432"/>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pt-BR" sz="1600" b="1" dirty="0"/>
              <a:t>CONFECÇÃO</a:t>
            </a:r>
          </a:p>
        </p:txBody>
      </p:sp>
      <p:sp>
        <p:nvSpPr>
          <p:cNvPr id="34" name="Retângulo de cantos arredondados 33"/>
          <p:cNvSpPr/>
          <p:nvPr/>
        </p:nvSpPr>
        <p:spPr>
          <a:xfrm>
            <a:off x="1042988" y="2735263"/>
            <a:ext cx="1368425" cy="361950"/>
          </a:xfrm>
          <a:prstGeom prst="roundRect">
            <a:avLst/>
          </a:prstGeom>
          <a:ln/>
        </p:spPr>
        <p:style>
          <a:lnRef idx="3">
            <a:schemeClr val="lt1"/>
          </a:lnRef>
          <a:fillRef idx="1">
            <a:schemeClr val="accent3"/>
          </a:fillRef>
          <a:effectRef idx="1">
            <a:schemeClr val="accent3"/>
          </a:effectRef>
          <a:fontRef idx="minor">
            <a:schemeClr val="lt1"/>
          </a:fontRef>
        </p:style>
        <p:txBody>
          <a:bodyPr lIns="180000" rIns="180000" anchor="ctr"/>
          <a:lstStyle/>
          <a:p>
            <a:pPr algn="ctr">
              <a:defRPr/>
            </a:pPr>
            <a:r>
              <a:rPr lang="pt-BR" sz="1200" b="1" dirty="0"/>
              <a:t>NATURAIS</a:t>
            </a:r>
          </a:p>
        </p:txBody>
      </p:sp>
      <p:sp>
        <p:nvSpPr>
          <p:cNvPr id="35" name="Retângulo de cantos arredondados 34"/>
          <p:cNvSpPr/>
          <p:nvPr/>
        </p:nvSpPr>
        <p:spPr>
          <a:xfrm>
            <a:off x="2484438" y="2735263"/>
            <a:ext cx="1366837" cy="361950"/>
          </a:xfrm>
          <a:prstGeom prst="roundRect">
            <a:avLst/>
          </a:prstGeom>
          <a:ln/>
        </p:spPr>
        <p:style>
          <a:lnRef idx="3">
            <a:schemeClr val="lt1"/>
          </a:lnRef>
          <a:fillRef idx="1">
            <a:schemeClr val="accent3"/>
          </a:fillRef>
          <a:effectRef idx="1">
            <a:schemeClr val="accent3"/>
          </a:effectRef>
          <a:fontRef idx="minor">
            <a:schemeClr val="lt1"/>
          </a:fontRef>
        </p:style>
        <p:txBody>
          <a:bodyPr wrap="none" lIns="0" rIns="0" anchor="ctr"/>
          <a:lstStyle/>
          <a:p>
            <a:pPr algn="ctr">
              <a:defRPr/>
            </a:pPr>
            <a:r>
              <a:rPr lang="pt-BR" sz="1200" b="1" dirty="0"/>
              <a:t>QUÍMICAS</a:t>
            </a:r>
          </a:p>
        </p:txBody>
      </p:sp>
      <p:sp>
        <p:nvSpPr>
          <p:cNvPr id="36" name="Retângulo de cantos arredondados 35"/>
          <p:cNvSpPr/>
          <p:nvPr/>
        </p:nvSpPr>
        <p:spPr>
          <a:xfrm>
            <a:off x="1042988" y="3932238"/>
            <a:ext cx="1368425" cy="361950"/>
          </a:xfrm>
          <a:prstGeom prst="roundRect">
            <a:avLst/>
          </a:prstGeom>
          <a:solidFill>
            <a:srgbClr val="031F2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anchor="ctr"/>
          <a:lstStyle/>
          <a:p>
            <a:pPr algn="ctr">
              <a:defRPr/>
            </a:pPr>
            <a:r>
              <a:rPr lang="pt-BR" sz="1200" b="1" dirty="0"/>
              <a:t>FIAÇÃO</a:t>
            </a:r>
            <a:endParaRPr lang="pt-BR" sz="1050" b="1" dirty="0"/>
          </a:p>
        </p:txBody>
      </p:sp>
      <p:sp>
        <p:nvSpPr>
          <p:cNvPr id="37" name="Retângulo de cantos arredondados 36"/>
          <p:cNvSpPr/>
          <p:nvPr/>
        </p:nvSpPr>
        <p:spPr>
          <a:xfrm>
            <a:off x="2484438" y="3932238"/>
            <a:ext cx="1366837" cy="361950"/>
          </a:xfrm>
          <a:prstGeom prst="roundRect">
            <a:avLst/>
          </a:prstGeom>
          <a:solidFill>
            <a:srgbClr val="031F2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defRPr/>
            </a:pPr>
            <a:r>
              <a:rPr lang="pt-BR" sz="1200" b="1" dirty="0"/>
              <a:t>TECELAGEM</a:t>
            </a:r>
            <a:endParaRPr lang="pt-BR" sz="1050" b="1" dirty="0"/>
          </a:p>
        </p:txBody>
      </p:sp>
      <p:sp>
        <p:nvSpPr>
          <p:cNvPr id="38" name="Retângulo de cantos arredondados 37"/>
          <p:cNvSpPr/>
          <p:nvPr/>
        </p:nvSpPr>
        <p:spPr>
          <a:xfrm>
            <a:off x="1042988" y="4364038"/>
            <a:ext cx="1368425" cy="361950"/>
          </a:xfrm>
          <a:prstGeom prst="roundRect">
            <a:avLst/>
          </a:prstGeom>
          <a:solidFill>
            <a:srgbClr val="031F2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anchor="ctr"/>
          <a:lstStyle/>
          <a:p>
            <a:pPr algn="ctr">
              <a:defRPr/>
            </a:pPr>
            <a:r>
              <a:rPr lang="pt-BR" sz="1200" b="1" dirty="0"/>
              <a:t>MALHARIA</a:t>
            </a:r>
            <a:endParaRPr lang="pt-BR" sz="1050" b="1" dirty="0"/>
          </a:p>
        </p:txBody>
      </p:sp>
      <p:sp>
        <p:nvSpPr>
          <p:cNvPr id="39" name="Retângulo de cantos arredondados 38"/>
          <p:cNvSpPr/>
          <p:nvPr/>
        </p:nvSpPr>
        <p:spPr>
          <a:xfrm>
            <a:off x="2484438" y="4364038"/>
            <a:ext cx="1366837" cy="361950"/>
          </a:xfrm>
          <a:prstGeom prst="roundRect">
            <a:avLst/>
          </a:prstGeom>
          <a:solidFill>
            <a:srgbClr val="031F2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defRPr/>
            </a:pPr>
            <a:r>
              <a:rPr lang="pt-BR" sz="1200" b="1" dirty="0"/>
              <a:t>ACABAMENTO</a:t>
            </a:r>
            <a:endParaRPr lang="pt-BR" sz="1050" b="1" dirty="0"/>
          </a:p>
        </p:txBody>
      </p:sp>
      <p:sp>
        <p:nvSpPr>
          <p:cNvPr id="40" name="Retângulo de cantos arredondados 39"/>
          <p:cNvSpPr/>
          <p:nvPr/>
        </p:nvSpPr>
        <p:spPr>
          <a:xfrm>
            <a:off x="1042988" y="5472113"/>
            <a:ext cx="1368425" cy="361950"/>
          </a:xfrm>
          <a:prstGeom prst="roundRect">
            <a:avLst/>
          </a:prstGeom>
          <a:ln/>
        </p:spPr>
        <p:style>
          <a:lnRef idx="3">
            <a:schemeClr val="lt1"/>
          </a:lnRef>
          <a:fillRef idx="1">
            <a:schemeClr val="accent2"/>
          </a:fillRef>
          <a:effectRef idx="1">
            <a:schemeClr val="accent2"/>
          </a:effectRef>
          <a:fontRef idx="minor">
            <a:schemeClr val="lt1"/>
          </a:fontRef>
        </p:style>
        <p:txBody>
          <a:bodyPr lIns="180000" rIns="180000" anchor="ctr"/>
          <a:lstStyle/>
          <a:p>
            <a:pPr algn="ctr">
              <a:defRPr/>
            </a:pPr>
            <a:r>
              <a:rPr lang="pt-BR" sz="1200" b="1" dirty="0"/>
              <a:t>ROUPAS</a:t>
            </a:r>
            <a:endParaRPr lang="pt-BR" sz="1050" b="1" dirty="0"/>
          </a:p>
        </p:txBody>
      </p:sp>
      <p:sp>
        <p:nvSpPr>
          <p:cNvPr id="41" name="Retângulo de cantos arredondados 40"/>
          <p:cNvSpPr/>
          <p:nvPr/>
        </p:nvSpPr>
        <p:spPr>
          <a:xfrm>
            <a:off x="2484438" y="5472113"/>
            <a:ext cx="1366837" cy="361950"/>
          </a:xfrm>
          <a:prstGeom prst="roundRect">
            <a:avLst/>
          </a:prstGeom>
          <a:ln/>
        </p:spPr>
        <p:style>
          <a:lnRef idx="3">
            <a:schemeClr val="lt1"/>
          </a:lnRef>
          <a:fillRef idx="1">
            <a:schemeClr val="accent2"/>
          </a:fillRef>
          <a:effectRef idx="1">
            <a:schemeClr val="accent2"/>
          </a:effectRef>
          <a:fontRef idx="minor">
            <a:schemeClr val="lt1"/>
          </a:fontRef>
        </p:style>
        <p:txBody>
          <a:bodyPr wrap="none" lIns="0" rIns="0" anchor="ctr"/>
          <a:lstStyle/>
          <a:p>
            <a:pPr algn="ctr">
              <a:defRPr/>
            </a:pPr>
            <a:r>
              <a:rPr lang="pt-BR" sz="1200" b="1" dirty="0"/>
              <a:t>ACESSÓRIOS</a:t>
            </a:r>
            <a:endParaRPr lang="pt-BR" sz="1050" b="1" dirty="0"/>
          </a:p>
        </p:txBody>
      </p:sp>
      <p:sp>
        <p:nvSpPr>
          <p:cNvPr id="42" name="Retângulo de cantos arredondados 41"/>
          <p:cNvSpPr/>
          <p:nvPr/>
        </p:nvSpPr>
        <p:spPr>
          <a:xfrm>
            <a:off x="1042988" y="5986463"/>
            <a:ext cx="1368425" cy="358775"/>
          </a:xfrm>
          <a:prstGeom prst="roundRect">
            <a:avLst/>
          </a:prstGeom>
          <a:ln/>
        </p:spPr>
        <p:style>
          <a:lnRef idx="3">
            <a:schemeClr val="lt1"/>
          </a:lnRef>
          <a:fillRef idx="1">
            <a:schemeClr val="accent2"/>
          </a:fillRef>
          <a:effectRef idx="1">
            <a:schemeClr val="accent2"/>
          </a:effectRef>
          <a:fontRef idx="minor">
            <a:schemeClr val="lt1"/>
          </a:fontRef>
        </p:style>
        <p:txBody>
          <a:bodyPr lIns="180000" rIns="180000" anchor="ctr"/>
          <a:lstStyle/>
          <a:p>
            <a:pPr algn="ctr">
              <a:defRPr/>
            </a:pPr>
            <a:r>
              <a:rPr lang="pt-BR" sz="1200" b="1" dirty="0"/>
              <a:t>LINHA LAR</a:t>
            </a:r>
            <a:endParaRPr lang="pt-BR" sz="1050" b="1" dirty="0"/>
          </a:p>
        </p:txBody>
      </p:sp>
      <p:sp>
        <p:nvSpPr>
          <p:cNvPr id="43" name="Retângulo de cantos arredondados 42"/>
          <p:cNvSpPr/>
          <p:nvPr/>
        </p:nvSpPr>
        <p:spPr>
          <a:xfrm>
            <a:off x="2484438" y="5980113"/>
            <a:ext cx="1366837" cy="361950"/>
          </a:xfrm>
          <a:prstGeom prst="roundRect">
            <a:avLst/>
          </a:prstGeom>
          <a:ln/>
        </p:spPr>
        <p:style>
          <a:lnRef idx="3">
            <a:schemeClr val="lt1"/>
          </a:lnRef>
          <a:fillRef idx="1">
            <a:schemeClr val="accent2"/>
          </a:fillRef>
          <a:effectRef idx="1">
            <a:schemeClr val="accent2"/>
          </a:effectRef>
          <a:fontRef idx="minor">
            <a:schemeClr val="lt1"/>
          </a:fontRef>
        </p:style>
        <p:txBody>
          <a:bodyPr wrap="none" lIns="0" rIns="0" anchor="ctr"/>
          <a:lstStyle/>
          <a:p>
            <a:pPr algn="ctr">
              <a:defRPr/>
            </a:pPr>
            <a:r>
              <a:rPr lang="pt-BR" sz="1200" b="1" dirty="0"/>
              <a:t>UNIFORMES</a:t>
            </a:r>
            <a:endParaRPr lang="pt-BR" sz="1050" b="1" dirty="0"/>
          </a:p>
        </p:txBody>
      </p:sp>
      <p:sp>
        <p:nvSpPr>
          <p:cNvPr id="44" name="Retângulo de cantos arredondados 43"/>
          <p:cNvSpPr/>
          <p:nvPr/>
        </p:nvSpPr>
        <p:spPr>
          <a:xfrm rot="16200000">
            <a:off x="-1490662" y="4017963"/>
            <a:ext cx="4203700" cy="431800"/>
          </a:xfrm>
          <a:prstGeom prst="roundRect">
            <a:avLst/>
          </a:prstGeom>
          <a:solidFill>
            <a:schemeClr val="accent5">
              <a:lumMod val="5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pt-BR" sz="1400" b="1" dirty="0">
                <a:solidFill>
                  <a:schemeClr val="bg1"/>
                </a:solidFill>
              </a:rPr>
              <a:t>INSUMOS QUÍMICOS</a:t>
            </a:r>
          </a:p>
        </p:txBody>
      </p:sp>
      <p:sp>
        <p:nvSpPr>
          <p:cNvPr id="45" name="Retângulo de cantos arredondados 44"/>
          <p:cNvSpPr/>
          <p:nvPr/>
        </p:nvSpPr>
        <p:spPr>
          <a:xfrm rot="5400000">
            <a:off x="2109788" y="4017963"/>
            <a:ext cx="4203700" cy="431800"/>
          </a:xfrm>
          <a:prstGeom prst="roundRect">
            <a:avLst/>
          </a:prstGeom>
          <a:solidFill>
            <a:schemeClr val="accent5">
              <a:lumMod val="5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pt-BR" sz="1400" b="1" dirty="0">
                <a:solidFill>
                  <a:schemeClr val="bg1"/>
                </a:solidFill>
              </a:rPr>
              <a:t>MÁQUINAS E EQUIPAMENTOS</a:t>
            </a:r>
          </a:p>
        </p:txBody>
      </p:sp>
      <p:sp>
        <p:nvSpPr>
          <p:cNvPr id="47" name="CaixaDeTexto 46"/>
          <p:cNvSpPr txBox="1"/>
          <p:nvPr/>
        </p:nvSpPr>
        <p:spPr>
          <a:xfrm>
            <a:off x="5173252" y="5157192"/>
            <a:ext cx="3503204" cy="1368152"/>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p>
            <a:pPr algn="ctr">
              <a:spcAft>
                <a:spcPts val="600"/>
              </a:spcAft>
              <a:defRPr/>
            </a:pPr>
            <a:r>
              <a:rPr lang="pt-BR" sz="2400" b="1" dirty="0">
                <a:solidFill>
                  <a:schemeClr val="bg1"/>
                </a:solidFill>
                <a:effectLst>
                  <a:outerShdw blurRad="38100" dist="38100" dir="2700000" algn="tl">
                    <a:srgbClr val="000000">
                      <a:alpha val="43137"/>
                    </a:srgbClr>
                  </a:outerShdw>
                </a:effectLst>
                <a:latin typeface="+mj-lt"/>
              </a:rPr>
              <a:t>“DEFESA DA CONFECÇÃO”</a:t>
            </a:r>
          </a:p>
          <a:p>
            <a:pPr algn="ctr">
              <a:defRPr/>
            </a:pPr>
            <a:r>
              <a:rPr lang="pt-BR" b="1" dirty="0">
                <a:solidFill>
                  <a:schemeClr val="bg1"/>
                </a:solidFill>
                <a:effectLst>
                  <a:outerShdw blurRad="38100" dist="38100" dir="2700000" algn="tl">
                    <a:srgbClr val="000000">
                      <a:alpha val="43137"/>
                    </a:srgbClr>
                  </a:outerShdw>
                </a:effectLst>
                <a:latin typeface="+mj-lt"/>
              </a:rPr>
              <a:t>SAÍDA DE EMERGÊNCIA PARA A AMEAÇA A INDÚSTRIA TÊXTIL</a:t>
            </a:r>
            <a:endParaRPr lang="pt-BR" dirty="0">
              <a:solidFill>
                <a:schemeClr val="bg1"/>
              </a:solidFill>
              <a:effectLst>
                <a:outerShdw blurRad="38100" dist="38100" dir="2700000" algn="tl">
                  <a:srgbClr val="000000">
                    <a:alpha val="43137"/>
                  </a:srgbClr>
                </a:outerShdw>
              </a:effectLst>
              <a:latin typeface="+mj-lt"/>
            </a:endParaRPr>
          </a:p>
        </p:txBody>
      </p:sp>
      <p:sp>
        <p:nvSpPr>
          <p:cNvPr id="26" name="Título 25"/>
          <p:cNvSpPr>
            <a:spLocks noGrp="1"/>
          </p:cNvSpPr>
          <p:nvPr>
            <p:ph type="title"/>
          </p:nvPr>
        </p:nvSpPr>
        <p:spPr>
          <a:xfrm>
            <a:off x="179388" y="260350"/>
            <a:ext cx="8785225" cy="504825"/>
          </a:xfrm>
        </p:spPr>
        <p:txBody>
          <a:bodyPr/>
          <a:lstStyle/>
          <a:p>
            <a:pPr>
              <a:defRPr/>
            </a:pPr>
            <a:r>
              <a:rPr lang="pt-BR" dirty="0" smtClean="0"/>
              <a:t>FORTALECIMENTO DA CONFECÇÃO: PILAR DA CADEIA TÊXTIL</a:t>
            </a:r>
            <a:endParaRPr lang="pt-BR" dirty="0"/>
          </a:p>
        </p:txBody>
      </p:sp>
      <p:graphicFrame>
        <p:nvGraphicFramePr>
          <p:cNvPr id="46" name="Diagrama 45"/>
          <p:cNvGraphicFramePr/>
          <p:nvPr/>
        </p:nvGraphicFramePr>
        <p:xfrm>
          <a:off x="7380312" y="6511032"/>
          <a:ext cx="1115616" cy="346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1000"/>
                                        <p:tgtEl>
                                          <p:spTgt spid="47"/>
                                        </p:tgtEl>
                                      </p:cBhvr>
                                    </p:animEffect>
                                    <p:anim calcmode="lin" valueType="num">
                                      <p:cBhvr>
                                        <p:cTn id="15" dur="1000" fill="hold"/>
                                        <p:tgtEl>
                                          <p:spTgt spid="47"/>
                                        </p:tgtEl>
                                        <p:attrNameLst>
                                          <p:attrName>ppt_x</p:attrName>
                                        </p:attrNameLst>
                                      </p:cBhvr>
                                      <p:tavLst>
                                        <p:tav tm="0">
                                          <p:val>
                                            <p:strVal val="#ppt_x"/>
                                          </p:val>
                                        </p:tav>
                                        <p:tav tm="100000">
                                          <p:val>
                                            <p:strVal val="#ppt_x"/>
                                          </p:val>
                                        </p:tav>
                                      </p:tavLst>
                                    </p:anim>
                                    <p:anim calcmode="lin" valueType="num">
                                      <p:cBhvr>
                                        <p:cTn id="1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23850" y="1341438"/>
            <a:ext cx="8569325" cy="1362075"/>
          </a:xfrm>
        </p:spPr>
        <p:txBody>
          <a:bodyPr/>
          <a:lstStyle/>
          <a:p>
            <a:pPr>
              <a:defRPr/>
            </a:pPr>
            <a:r>
              <a:rPr lang="pt-BR" dirty="0" smtClean="0"/>
              <a:t>Atuação nos três poderes</a:t>
            </a:r>
            <a:endParaRPr lang="pt-BR" dirty="0"/>
          </a:p>
        </p:txBody>
      </p:sp>
    </p:spTree>
  </p:cSld>
  <p:clrMapOvr>
    <a:masterClrMapping/>
  </p:clrMapOvr>
  <p:transition>
    <p:cover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ço Reservado para Conteúdo 4"/>
          <p:cNvGraphicFramePr>
            <a:graphicFrameLocks noGrp="1"/>
          </p:cNvGraphicFramePr>
          <p:nvPr>
            <p:ph idx="1"/>
          </p:nvPr>
        </p:nvGraphicFramePr>
        <p:xfrm>
          <a:off x="446856" y="1927373"/>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3"/>
          <p:cNvSpPr>
            <a:spLocks noGrp="1"/>
          </p:cNvSpPr>
          <p:nvPr>
            <p:ph type="title"/>
          </p:nvPr>
        </p:nvSpPr>
        <p:spPr>
          <a:xfrm>
            <a:off x="179388" y="260350"/>
            <a:ext cx="8785225" cy="504825"/>
          </a:xfrm>
        </p:spPr>
        <p:txBody>
          <a:bodyPr/>
          <a:lstStyle/>
          <a:p>
            <a:pPr>
              <a:defRPr/>
            </a:pPr>
            <a:r>
              <a:rPr lang="pt-BR" dirty="0" smtClean="0"/>
              <a:t>ATUAÇÃO NOS TRÊS PODERES</a:t>
            </a:r>
            <a:endParaRPr lang="pt-BR" dirty="0"/>
          </a:p>
        </p:txBody>
      </p:sp>
      <p:graphicFrame>
        <p:nvGraphicFramePr>
          <p:cNvPr id="6" name="Diagrama 5"/>
          <p:cNvGraphicFramePr/>
          <p:nvPr/>
        </p:nvGraphicFramePr>
        <p:xfrm>
          <a:off x="7380312" y="6511032"/>
          <a:ext cx="1115616" cy="3469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CaixaDeTexto 7"/>
          <p:cNvSpPr txBox="1"/>
          <p:nvPr/>
        </p:nvSpPr>
        <p:spPr>
          <a:xfrm>
            <a:off x="3878263" y="2878138"/>
            <a:ext cx="1655762" cy="461962"/>
          </a:xfrm>
          <a:prstGeom prst="rect">
            <a:avLst/>
          </a:prstGeom>
          <a:noFill/>
        </p:spPr>
        <p:txBody>
          <a:bodyPr>
            <a:spAutoFit/>
          </a:bodyPr>
          <a:lstStyle/>
          <a:p>
            <a:pPr>
              <a:defRPr/>
            </a:pPr>
            <a:r>
              <a:rPr lang="pt-BR" sz="2400" b="1" dirty="0">
                <a:solidFill>
                  <a:schemeClr val="bg1"/>
                </a:solidFill>
                <a:effectLst>
                  <a:outerShdw blurRad="38100" dist="38100" dir="2700000" algn="tl">
                    <a:srgbClr val="000000">
                      <a:alpha val="43137"/>
                    </a:srgbClr>
                  </a:outerShdw>
                </a:effectLst>
                <a:latin typeface="Arial Narrow" pitchFamily="34" charset="0"/>
                <a:cs typeface="+mn-cs"/>
              </a:rPr>
              <a:t>JUDICIÁRIO</a:t>
            </a:r>
          </a:p>
        </p:txBody>
      </p:sp>
      <p:sp>
        <p:nvSpPr>
          <p:cNvPr id="9" name="CaixaDeTexto 8"/>
          <p:cNvSpPr txBox="1"/>
          <p:nvPr/>
        </p:nvSpPr>
        <p:spPr>
          <a:xfrm>
            <a:off x="2497138" y="4495800"/>
            <a:ext cx="1655762" cy="461963"/>
          </a:xfrm>
          <a:prstGeom prst="rect">
            <a:avLst/>
          </a:prstGeom>
          <a:noFill/>
        </p:spPr>
        <p:txBody>
          <a:bodyPr>
            <a:spAutoFit/>
          </a:bodyPr>
          <a:lstStyle/>
          <a:p>
            <a:pPr>
              <a:defRPr/>
            </a:pPr>
            <a:r>
              <a:rPr lang="pt-BR" sz="2400" b="1" dirty="0">
                <a:solidFill>
                  <a:schemeClr val="bg1"/>
                </a:solidFill>
                <a:effectLst>
                  <a:outerShdw blurRad="38100" dist="38100" dir="2700000" algn="tl">
                    <a:srgbClr val="000000">
                      <a:alpha val="43137"/>
                    </a:srgbClr>
                  </a:outerShdw>
                </a:effectLst>
                <a:latin typeface="Arial Narrow" pitchFamily="34" charset="0"/>
                <a:cs typeface="+mn-cs"/>
              </a:rPr>
              <a:t>EXECUTIVO</a:t>
            </a:r>
          </a:p>
        </p:txBody>
      </p:sp>
      <p:sp>
        <p:nvSpPr>
          <p:cNvPr id="10" name="CaixaDeTexto 9"/>
          <p:cNvSpPr txBox="1"/>
          <p:nvPr/>
        </p:nvSpPr>
        <p:spPr>
          <a:xfrm>
            <a:off x="4500563" y="4840288"/>
            <a:ext cx="2016125" cy="460375"/>
          </a:xfrm>
          <a:prstGeom prst="rect">
            <a:avLst/>
          </a:prstGeom>
          <a:noFill/>
        </p:spPr>
        <p:txBody>
          <a:bodyPr>
            <a:spAutoFit/>
          </a:bodyPr>
          <a:lstStyle/>
          <a:p>
            <a:pPr>
              <a:defRPr/>
            </a:pPr>
            <a:r>
              <a:rPr lang="pt-BR" sz="2400" b="1" dirty="0">
                <a:solidFill>
                  <a:schemeClr val="bg1"/>
                </a:solidFill>
                <a:effectLst>
                  <a:outerShdw blurRad="38100" dist="38100" dir="2700000" algn="tl">
                    <a:srgbClr val="000000">
                      <a:alpha val="43137"/>
                    </a:srgbClr>
                  </a:outerShdw>
                </a:effectLst>
                <a:latin typeface="Arial Narrow" pitchFamily="34" charset="0"/>
                <a:cs typeface="+mn-cs"/>
              </a:rPr>
              <a:t>LEGISLATIVO</a:t>
            </a:r>
          </a:p>
        </p:txBody>
      </p:sp>
      <p:sp>
        <p:nvSpPr>
          <p:cNvPr id="11" name="Retângulo 10"/>
          <p:cNvSpPr/>
          <p:nvPr/>
        </p:nvSpPr>
        <p:spPr>
          <a:xfrm>
            <a:off x="1187450" y="1052513"/>
            <a:ext cx="6769100" cy="831850"/>
          </a:xfrm>
          <a:prstGeom prst="rect">
            <a:avLst/>
          </a:prstGeom>
        </p:spPr>
        <p:txBody>
          <a:bodyPr>
            <a:spAutoFit/>
          </a:bodyPr>
          <a:lstStyle/>
          <a:p>
            <a:pPr algn="ctr">
              <a:defRPr/>
            </a:pPr>
            <a:r>
              <a:rPr lang="pt-BR" sz="2400" b="1" dirty="0">
                <a:solidFill>
                  <a:schemeClr val="accent6">
                    <a:lumMod val="50000"/>
                  </a:schemeClr>
                </a:solidFill>
                <a:latin typeface="+mn-lt"/>
                <a:cs typeface="+mn-cs"/>
              </a:rPr>
              <a:t>A ABIT atua de forma sistemática e integrada em todas as esferas do governo federal</a:t>
            </a:r>
          </a:p>
        </p:txBody>
      </p:sp>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ço Reservado para Conteúdo 5"/>
          <p:cNvGraphicFramePr>
            <a:graphicFrameLocks noGrp="1"/>
          </p:cNvGraphicFramePr>
          <p:nvPr>
            <p:ph idx="1"/>
          </p:nvPr>
        </p:nvGraphicFramePr>
        <p:xfrm>
          <a:off x="457200" y="1052736"/>
          <a:ext cx="8229600" cy="507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3"/>
          <p:cNvSpPr>
            <a:spLocks noGrp="1"/>
          </p:cNvSpPr>
          <p:nvPr>
            <p:ph type="title"/>
          </p:nvPr>
        </p:nvSpPr>
        <p:spPr>
          <a:xfrm>
            <a:off x="179388" y="260350"/>
            <a:ext cx="8785225" cy="504825"/>
          </a:xfrm>
        </p:spPr>
        <p:txBody>
          <a:bodyPr/>
          <a:lstStyle/>
          <a:p>
            <a:pPr>
              <a:defRPr/>
            </a:pPr>
            <a:r>
              <a:rPr lang="pt-BR" dirty="0" smtClean="0"/>
              <a:t>AGENDA NO PODER EXECUTIVO</a:t>
            </a:r>
            <a:endParaRPr lang="pt-BR" dirty="0"/>
          </a:p>
        </p:txBody>
      </p:sp>
      <p:sp>
        <p:nvSpPr>
          <p:cNvPr id="5" name="Título 1"/>
          <p:cNvSpPr txBox="1">
            <a:spLocks/>
          </p:cNvSpPr>
          <p:nvPr/>
        </p:nvSpPr>
        <p:spPr>
          <a:xfrm>
            <a:off x="358775" y="1125538"/>
            <a:ext cx="8785225" cy="503237"/>
          </a:xfrm>
          <a:prstGeom prst="rect">
            <a:avLst/>
          </a:prstGeom>
        </p:spPr>
        <p:txBody>
          <a:bodyPr/>
          <a:lstStyle/>
          <a:p>
            <a:pPr algn="ctr" eaLnBrk="0" hangingPunct="0">
              <a:defRPr/>
            </a:pPr>
            <a:endParaRPr lang="pt-BR" sz="3800" b="1"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32772" name="Picture 3"/>
          <p:cNvPicPr>
            <a:picLocks noChangeAspect="1" noChangeArrowheads="1"/>
          </p:cNvPicPr>
          <p:nvPr/>
        </p:nvPicPr>
        <p:blipFill>
          <a:blip r:embed="rId7" cstate="print"/>
          <a:srcRect/>
          <a:stretch>
            <a:fillRect/>
          </a:stretch>
        </p:blipFill>
        <p:spPr bwMode="auto">
          <a:xfrm>
            <a:off x="166688" y="2414588"/>
            <a:ext cx="3960812" cy="2238375"/>
          </a:xfrm>
          <a:prstGeom prst="rect">
            <a:avLst/>
          </a:prstGeom>
          <a:noFill/>
          <a:ln w="9525">
            <a:noFill/>
            <a:miter lim="800000"/>
            <a:headEnd/>
            <a:tailEnd/>
          </a:ln>
        </p:spPr>
      </p:pic>
      <p:graphicFrame>
        <p:nvGraphicFramePr>
          <p:cNvPr id="10" name="Diagrama 9"/>
          <p:cNvGraphicFramePr/>
          <p:nvPr/>
        </p:nvGraphicFramePr>
        <p:xfrm>
          <a:off x="7380312" y="6511032"/>
          <a:ext cx="1115616" cy="3469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ço Reservado para Conteúdo 5"/>
          <p:cNvGraphicFramePr>
            <a:graphicFrameLocks noGrp="1"/>
          </p:cNvGraphicFramePr>
          <p:nvPr>
            <p:ph idx="1"/>
          </p:nvPr>
        </p:nvGraphicFramePr>
        <p:xfrm>
          <a:off x="457200" y="1052736"/>
          <a:ext cx="8229600" cy="507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3"/>
          <p:cNvSpPr>
            <a:spLocks noGrp="1"/>
          </p:cNvSpPr>
          <p:nvPr>
            <p:ph type="title"/>
          </p:nvPr>
        </p:nvSpPr>
        <p:spPr>
          <a:xfrm>
            <a:off x="179388" y="260350"/>
            <a:ext cx="8785225" cy="504825"/>
          </a:xfrm>
        </p:spPr>
        <p:txBody>
          <a:bodyPr/>
          <a:lstStyle/>
          <a:p>
            <a:pPr>
              <a:defRPr/>
            </a:pPr>
            <a:r>
              <a:rPr lang="pt-BR" dirty="0" smtClean="0"/>
              <a:t>AGENDA NO PODER EXECUTIVO</a:t>
            </a:r>
            <a:endParaRPr lang="pt-BR" dirty="0"/>
          </a:p>
        </p:txBody>
      </p:sp>
      <p:sp>
        <p:nvSpPr>
          <p:cNvPr id="5" name="Título 1"/>
          <p:cNvSpPr txBox="1">
            <a:spLocks/>
          </p:cNvSpPr>
          <p:nvPr/>
        </p:nvSpPr>
        <p:spPr>
          <a:xfrm>
            <a:off x="358775" y="1125538"/>
            <a:ext cx="8785225" cy="503237"/>
          </a:xfrm>
          <a:prstGeom prst="rect">
            <a:avLst/>
          </a:prstGeom>
        </p:spPr>
        <p:txBody>
          <a:bodyPr/>
          <a:lstStyle/>
          <a:p>
            <a:pPr algn="ctr" eaLnBrk="0" hangingPunct="0">
              <a:defRPr/>
            </a:pPr>
            <a:endParaRPr lang="pt-BR" sz="3800" b="1"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33796" name="Picture 3"/>
          <p:cNvPicPr>
            <a:picLocks noChangeAspect="1" noChangeArrowheads="1"/>
          </p:cNvPicPr>
          <p:nvPr/>
        </p:nvPicPr>
        <p:blipFill>
          <a:blip r:embed="rId7" cstate="print"/>
          <a:srcRect/>
          <a:stretch>
            <a:fillRect/>
          </a:stretch>
        </p:blipFill>
        <p:spPr bwMode="auto">
          <a:xfrm>
            <a:off x="166688" y="2414588"/>
            <a:ext cx="3960812" cy="2238375"/>
          </a:xfrm>
          <a:prstGeom prst="rect">
            <a:avLst/>
          </a:prstGeom>
          <a:noFill/>
          <a:ln w="9525">
            <a:noFill/>
            <a:miter lim="800000"/>
            <a:headEnd/>
            <a:tailEnd/>
          </a:ln>
        </p:spPr>
      </p:pic>
      <p:graphicFrame>
        <p:nvGraphicFramePr>
          <p:cNvPr id="10" name="Diagrama 9"/>
          <p:cNvGraphicFramePr/>
          <p:nvPr/>
        </p:nvGraphicFramePr>
        <p:xfrm>
          <a:off x="7380312" y="6511032"/>
          <a:ext cx="1115616" cy="3469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ço Reservado para Conteúdo 5"/>
          <p:cNvGraphicFramePr>
            <a:graphicFrameLocks noGrp="1"/>
          </p:cNvGraphicFramePr>
          <p:nvPr>
            <p:ph idx="1"/>
          </p:nvPr>
        </p:nvGraphicFramePr>
        <p:xfrm>
          <a:off x="457200" y="1052736"/>
          <a:ext cx="8229600" cy="507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3"/>
          <p:cNvSpPr>
            <a:spLocks noGrp="1"/>
          </p:cNvSpPr>
          <p:nvPr>
            <p:ph type="title"/>
          </p:nvPr>
        </p:nvSpPr>
        <p:spPr>
          <a:xfrm>
            <a:off x="179388" y="260350"/>
            <a:ext cx="8785225" cy="504825"/>
          </a:xfrm>
        </p:spPr>
        <p:txBody>
          <a:bodyPr/>
          <a:lstStyle/>
          <a:p>
            <a:pPr>
              <a:defRPr/>
            </a:pPr>
            <a:r>
              <a:rPr lang="pt-BR" dirty="0" smtClean="0"/>
              <a:t>AGENDA NO PODER EXECUTIVO</a:t>
            </a:r>
            <a:endParaRPr lang="pt-BR" dirty="0"/>
          </a:p>
        </p:txBody>
      </p:sp>
      <p:sp>
        <p:nvSpPr>
          <p:cNvPr id="5" name="Título 1"/>
          <p:cNvSpPr txBox="1">
            <a:spLocks/>
          </p:cNvSpPr>
          <p:nvPr/>
        </p:nvSpPr>
        <p:spPr>
          <a:xfrm>
            <a:off x="358775" y="1125538"/>
            <a:ext cx="8785225" cy="503237"/>
          </a:xfrm>
          <a:prstGeom prst="rect">
            <a:avLst/>
          </a:prstGeom>
        </p:spPr>
        <p:txBody>
          <a:bodyPr/>
          <a:lstStyle/>
          <a:p>
            <a:pPr algn="ctr" eaLnBrk="0" hangingPunct="0">
              <a:defRPr/>
            </a:pPr>
            <a:endParaRPr lang="pt-BR" sz="3800" b="1"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34820" name="Picture 3"/>
          <p:cNvPicPr>
            <a:picLocks noChangeAspect="1" noChangeArrowheads="1"/>
          </p:cNvPicPr>
          <p:nvPr/>
        </p:nvPicPr>
        <p:blipFill>
          <a:blip r:embed="rId7" cstate="print"/>
          <a:srcRect/>
          <a:stretch>
            <a:fillRect/>
          </a:stretch>
        </p:blipFill>
        <p:spPr bwMode="auto">
          <a:xfrm>
            <a:off x="166688" y="2414588"/>
            <a:ext cx="3960812" cy="2238375"/>
          </a:xfrm>
          <a:prstGeom prst="rect">
            <a:avLst/>
          </a:prstGeom>
          <a:noFill/>
          <a:ln w="9525">
            <a:noFill/>
            <a:miter lim="800000"/>
            <a:headEnd/>
            <a:tailEnd/>
          </a:ln>
        </p:spPr>
      </p:pic>
      <p:graphicFrame>
        <p:nvGraphicFramePr>
          <p:cNvPr id="9" name="Diagrama 8"/>
          <p:cNvGraphicFramePr/>
          <p:nvPr/>
        </p:nvGraphicFramePr>
        <p:xfrm>
          <a:off x="7380312" y="6511032"/>
          <a:ext cx="1115616" cy="3469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23850" y="1341438"/>
            <a:ext cx="8569325" cy="1362075"/>
          </a:xfrm>
        </p:spPr>
        <p:txBody>
          <a:bodyPr/>
          <a:lstStyle/>
          <a:p>
            <a:pPr>
              <a:defRPr/>
            </a:pPr>
            <a:r>
              <a:rPr lang="pt-BR" dirty="0" smtClean="0"/>
              <a:t>Estrutura da </a:t>
            </a:r>
            <a:r>
              <a:rPr lang="pt-BR" dirty="0" err="1" smtClean="0"/>
              <a:t>abit</a:t>
            </a:r>
            <a:endParaRPr lang="pt-BR" dirty="0"/>
          </a:p>
        </p:txBody>
      </p:sp>
    </p:spTree>
  </p:cSld>
  <p:clrMapOvr>
    <a:masterClrMapping/>
  </p:clrMapOvr>
  <p:transition>
    <p:cover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ço Reservado para Conteúdo 5"/>
          <p:cNvGraphicFramePr>
            <a:graphicFrameLocks noGrp="1"/>
          </p:cNvGraphicFramePr>
          <p:nvPr>
            <p:ph idx="1"/>
          </p:nvPr>
        </p:nvGraphicFramePr>
        <p:xfrm>
          <a:off x="457200" y="1052736"/>
          <a:ext cx="8229600" cy="507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3"/>
          <p:cNvSpPr>
            <a:spLocks noGrp="1"/>
          </p:cNvSpPr>
          <p:nvPr>
            <p:ph type="title"/>
          </p:nvPr>
        </p:nvSpPr>
        <p:spPr>
          <a:xfrm>
            <a:off x="179388" y="260350"/>
            <a:ext cx="8785225" cy="504825"/>
          </a:xfrm>
        </p:spPr>
        <p:txBody>
          <a:bodyPr/>
          <a:lstStyle/>
          <a:p>
            <a:pPr>
              <a:defRPr/>
            </a:pPr>
            <a:r>
              <a:rPr lang="pt-BR" dirty="0" smtClean="0"/>
              <a:t>AGENDA NO PODER EXECUTIVO</a:t>
            </a:r>
            <a:endParaRPr lang="pt-BR" dirty="0"/>
          </a:p>
        </p:txBody>
      </p:sp>
      <p:sp>
        <p:nvSpPr>
          <p:cNvPr id="5" name="Título 1"/>
          <p:cNvSpPr txBox="1">
            <a:spLocks/>
          </p:cNvSpPr>
          <p:nvPr/>
        </p:nvSpPr>
        <p:spPr>
          <a:xfrm>
            <a:off x="358775" y="1125538"/>
            <a:ext cx="8785225" cy="503237"/>
          </a:xfrm>
          <a:prstGeom prst="rect">
            <a:avLst/>
          </a:prstGeom>
        </p:spPr>
        <p:txBody>
          <a:bodyPr/>
          <a:lstStyle/>
          <a:p>
            <a:pPr algn="ctr" eaLnBrk="0" hangingPunct="0">
              <a:defRPr/>
            </a:pPr>
            <a:endParaRPr lang="pt-BR" sz="3800" b="1"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35844" name="Picture 3"/>
          <p:cNvPicPr>
            <a:picLocks noChangeAspect="1" noChangeArrowheads="1"/>
          </p:cNvPicPr>
          <p:nvPr/>
        </p:nvPicPr>
        <p:blipFill>
          <a:blip r:embed="rId7" cstate="print"/>
          <a:srcRect/>
          <a:stretch>
            <a:fillRect/>
          </a:stretch>
        </p:blipFill>
        <p:spPr bwMode="auto">
          <a:xfrm>
            <a:off x="166688" y="2414588"/>
            <a:ext cx="3960812" cy="2238375"/>
          </a:xfrm>
          <a:prstGeom prst="rect">
            <a:avLst/>
          </a:prstGeom>
          <a:noFill/>
          <a:ln w="9525">
            <a:noFill/>
            <a:miter lim="800000"/>
            <a:headEnd/>
            <a:tailEnd/>
          </a:ln>
        </p:spPr>
      </p:pic>
      <p:graphicFrame>
        <p:nvGraphicFramePr>
          <p:cNvPr id="9" name="Diagrama 8"/>
          <p:cNvGraphicFramePr/>
          <p:nvPr/>
        </p:nvGraphicFramePr>
        <p:xfrm>
          <a:off x="7380312" y="6511032"/>
          <a:ext cx="1115616" cy="3469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ço Reservado para Conteúdo 5"/>
          <p:cNvGraphicFramePr>
            <a:graphicFrameLocks noGrp="1"/>
          </p:cNvGraphicFramePr>
          <p:nvPr>
            <p:ph idx="1"/>
          </p:nvPr>
        </p:nvGraphicFramePr>
        <p:xfrm>
          <a:off x="457200" y="1052736"/>
          <a:ext cx="8229600" cy="507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3"/>
          <p:cNvSpPr>
            <a:spLocks noGrp="1"/>
          </p:cNvSpPr>
          <p:nvPr>
            <p:ph type="title"/>
          </p:nvPr>
        </p:nvSpPr>
        <p:spPr>
          <a:xfrm>
            <a:off x="179388" y="260350"/>
            <a:ext cx="8785225" cy="504825"/>
          </a:xfrm>
        </p:spPr>
        <p:txBody>
          <a:bodyPr/>
          <a:lstStyle/>
          <a:p>
            <a:pPr>
              <a:defRPr/>
            </a:pPr>
            <a:r>
              <a:rPr lang="pt-BR" dirty="0" smtClean="0"/>
              <a:t>AGENDA NO PODER JUDICIÁRIO</a:t>
            </a:r>
            <a:endParaRPr lang="pt-BR" dirty="0"/>
          </a:p>
        </p:txBody>
      </p:sp>
      <p:sp>
        <p:nvSpPr>
          <p:cNvPr id="5" name="Título 1"/>
          <p:cNvSpPr txBox="1">
            <a:spLocks/>
          </p:cNvSpPr>
          <p:nvPr/>
        </p:nvSpPr>
        <p:spPr>
          <a:xfrm>
            <a:off x="358775" y="1125538"/>
            <a:ext cx="8785225" cy="503237"/>
          </a:xfrm>
          <a:prstGeom prst="rect">
            <a:avLst/>
          </a:prstGeom>
        </p:spPr>
        <p:txBody>
          <a:bodyPr/>
          <a:lstStyle/>
          <a:p>
            <a:pPr algn="ctr" eaLnBrk="0" hangingPunct="0">
              <a:defRPr/>
            </a:pPr>
            <a:endParaRPr lang="pt-BR" sz="3800" b="1"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2054" name="Picture 4"/>
          <p:cNvPicPr>
            <a:picLocks noChangeAspect="1" noChangeArrowheads="1"/>
          </p:cNvPicPr>
          <p:nvPr/>
        </p:nvPicPr>
        <p:blipFill>
          <a:blip r:embed="rId7" cstate="print"/>
          <a:srcRect/>
          <a:stretch>
            <a:fillRect/>
          </a:stretch>
        </p:blipFill>
        <p:spPr bwMode="auto">
          <a:xfrm>
            <a:off x="179388" y="2492375"/>
            <a:ext cx="3887787" cy="2160588"/>
          </a:xfrm>
          <a:prstGeom prst="rect">
            <a:avLst/>
          </a:prstGeom>
          <a:noFill/>
          <a:ln w="9525">
            <a:noFill/>
            <a:miter lim="800000"/>
            <a:headEnd/>
            <a:tailEnd/>
          </a:ln>
        </p:spPr>
      </p:pic>
      <p:graphicFrame>
        <p:nvGraphicFramePr>
          <p:cNvPr id="35" name="Diagrama 34"/>
          <p:cNvGraphicFramePr/>
          <p:nvPr/>
        </p:nvGraphicFramePr>
        <p:xfrm>
          <a:off x="7380312" y="6511032"/>
          <a:ext cx="1115616" cy="3469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050" name="AutoShape 2"/>
          <p:cNvSpPr>
            <a:spLocks noChangeAspect="1" noChangeArrowheads="1"/>
          </p:cNvSpPr>
          <p:nvPr/>
        </p:nvSpPr>
        <p:spPr bwMode="auto">
          <a:xfrm>
            <a:off x="179388" y="2420938"/>
            <a:ext cx="3903662" cy="2232025"/>
          </a:xfrm>
          <a:prstGeom prst="rect">
            <a:avLst/>
          </a:prstGeom>
          <a:noFill/>
        </p:spPr>
        <p:txBody>
          <a:bodyPr/>
          <a:lstStyle/>
          <a:p>
            <a:endParaRPr lang="pt-BR"/>
          </a:p>
        </p:txBody>
      </p:sp>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ço Reservado para Conteúdo 5"/>
          <p:cNvGraphicFramePr>
            <a:graphicFrameLocks noGrp="1"/>
          </p:cNvGraphicFramePr>
          <p:nvPr>
            <p:ph idx="1"/>
          </p:nvPr>
        </p:nvGraphicFramePr>
        <p:xfrm>
          <a:off x="457200" y="1052736"/>
          <a:ext cx="8229600" cy="507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3"/>
          <p:cNvSpPr>
            <a:spLocks noGrp="1"/>
          </p:cNvSpPr>
          <p:nvPr>
            <p:ph type="title"/>
          </p:nvPr>
        </p:nvSpPr>
        <p:spPr>
          <a:xfrm>
            <a:off x="179388" y="260350"/>
            <a:ext cx="8785225" cy="504825"/>
          </a:xfrm>
        </p:spPr>
        <p:txBody>
          <a:bodyPr/>
          <a:lstStyle/>
          <a:p>
            <a:pPr>
              <a:defRPr/>
            </a:pPr>
            <a:r>
              <a:rPr lang="pt-BR" dirty="0" smtClean="0"/>
              <a:t>AGENDA NO PODER LEGISLATIVO</a:t>
            </a:r>
            <a:endParaRPr lang="pt-BR" dirty="0"/>
          </a:p>
        </p:txBody>
      </p:sp>
      <p:sp>
        <p:nvSpPr>
          <p:cNvPr id="5" name="Título 1"/>
          <p:cNvSpPr txBox="1">
            <a:spLocks/>
          </p:cNvSpPr>
          <p:nvPr/>
        </p:nvSpPr>
        <p:spPr>
          <a:xfrm>
            <a:off x="358775" y="1125538"/>
            <a:ext cx="8785225" cy="503237"/>
          </a:xfrm>
          <a:prstGeom prst="rect">
            <a:avLst/>
          </a:prstGeom>
        </p:spPr>
        <p:txBody>
          <a:bodyPr/>
          <a:lstStyle/>
          <a:p>
            <a:pPr algn="ctr" eaLnBrk="0" hangingPunct="0">
              <a:defRPr/>
            </a:pPr>
            <a:endParaRPr lang="pt-BR" sz="3800" b="1"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3078" name="Picture 2"/>
          <p:cNvPicPr>
            <a:picLocks noChangeAspect="1" noChangeArrowheads="1"/>
          </p:cNvPicPr>
          <p:nvPr/>
        </p:nvPicPr>
        <p:blipFill>
          <a:blip r:embed="rId7" cstate="print"/>
          <a:srcRect/>
          <a:stretch>
            <a:fillRect/>
          </a:stretch>
        </p:blipFill>
        <p:spPr bwMode="auto">
          <a:xfrm>
            <a:off x="179388" y="2459038"/>
            <a:ext cx="3963987" cy="2232025"/>
          </a:xfrm>
          <a:prstGeom prst="rect">
            <a:avLst/>
          </a:prstGeom>
          <a:noFill/>
          <a:ln w="9525">
            <a:noFill/>
            <a:miter lim="800000"/>
            <a:headEnd/>
            <a:tailEnd/>
          </a:ln>
        </p:spPr>
      </p:pic>
      <p:sp>
        <p:nvSpPr>
          <p:cNvPr id="9" name="Retângulo 8"/>
          <p:cNvSpPr/>
          <p:nvPr/>
        </p:nvSpPr>
        <p:spPr>
          <a:xfrm>
            <a:off x="3563938" y="2060575"/>
            <a:ext cx="4608512" cy="2232025"/>
          </a:xfrm>
          <a:prstGeom prst="rect">
            <a:avLst/>
          </a:prstGeom>
          <a:solidFill>
            <a:srgbClr val="031F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3080" name="Picture 9" descr="frente2"/>
          <p:cNvPicPr>
            <a:picLocks noChangeAspect="1" noChangeArrowheads="1"/>
          </p:cNvPicPr>
          <p:nvPr/>
        </p:nvPicPr>
        <p:blipFill>
          <a:blip r:embed="rId8" cstate="print"/>
          <a:srcRect/>
          <a:stretch>
            <a:fillRect/>
          </a:stretch>
        </p:blipFill>
        <p:spPr bwMode="auto">
          <a:xfrm>
            <a:off x="3794125" y="2159000"/>
            <a:ext cx="4221163" cy="2008188"/>
          </a:xfrm>
          <a:prstGeom prst="rect">
            <a:avLst/>
          </a:prstGeom>
          <a:noFill/>
          <a:ln w="9525">
            <a:noFill/>
            <a:miter lim="800000"/>
            <a:headEnd/>
            <a:tailEnd/>
          </a:ln>
        </p:spPr>
      </p:pic>
      <p:graphicFrame>
        <p:nvGraphicFramePr>
          <p:cNvPr id="11" name="Diagrama 10"/>
          <p:cNvGraphicFramePr/>
          <p:nvPr/>
        </p:nvGraphicFramePr>
        <p:xfrm>
          <a:off x="7380312" y="6511032"/>
          <a:ext cx="1115616" cy="34696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074" name="AutoShape 2"/>
          <p:cNvSpPr>
            <a:spLocks noChangeAspect="1" noChangeArrowheads="1"/>
          </p:cNvSpPr>
          <p:nvPr/>
        </p:nvSpPr>
        <p:spPr bwMode="auto">
          <a:xfrm>
            <a:off x="179388" y="2420938"/>
            <a:ext cx="3903662" cy="2232025"/>
          </a:xfrm>
          <a:prstGeom prst="rect">
            <a:avLst/>
          </a:prstGeom>
          <a:noFill/>
        </p:spPr>
        <p:txBody>
          <a:bodyPr/>
          <a:lstStyle/>
          <a:p>
            <a:endParaRPr lang="pt-BR"/>
          </a:p>
        </p:txBody>
      </p:sp>
    </p:spTree>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179388" y="260350"/>
            <a:ext cx="8785225" cy="504825"/>
          </a:xfrm>
        </p:spPr>
        <p:txBody>
          <a:bodyPr/>
          <a:lstStyle/>
          <a:p>
            <a:pPr>
              <a:defRPr/>
            </a:pPr>
            <a:r>
              <a:rPr lang="pt-BR" dirty="0" smtClean="0"/>
              <a:t>FRENTE PARLAMENTAR MISTA JOSÉ ALENCAR</a:t>
            </a:r>
            <a:endParaRPr lang="pt-BR" dirty="0"/>
          </a:p>
        </p:txBody>
      </p:sp>
      <p:graphicFrame>
        <p:nvGraphicFramePr>
          <p:cNvPr id="11" name="Espaço Reservado para Conteúdo 10"/>
          <p:cNvGraphicFramePr>
            <a:graphicFrameLocks noGrp="1"/>
          </p:cNvGraphicFramePr>
          <p:nvPr>
            <p:ph idx="1"/>
          </p:nvPr>
        </p:nvGraphicFramePr>
        <p:xfrm>
          <a:off x="457200" y="1196753"/>
          <a:ext cx="8229600" cy="4752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a 11"/>
          <p:cNvGraphicFramePr/>
          <p:nvPr/>
        </p:nvGraphicFramePr>
        <p:xfrm>
          <a:off x="7380312" y="6511032"/>
          <a:ext cx="1115616" cy="3469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23850" y="1341438"/>
            <a:ext cx="8569325" cy="1362075"/>
          </a:xfrm>
        </p:spPr>
        <p:txBody>
          <a:bodyPr/>
          <a:lstStyle/>
          <a:p>
            <a:pPr>
              <a:defRPr/>
            </a:pPr>
            <a:r>
              <a:rPr lang="pt-BR" dirty="0" smtClean="0"/>
              <a:t>Conquistas recentes mais relevantes</a:t>
            </a:r>
            <a:endParaRPr lang="pt-BR" dirty="0"/>
          </a:p>
        </p:txBody>
      </p:sp>
    </p:spTree>
  </p:cSld>
  <p:clrMapOvr>
    <a:masterClrMapping/>
  </p:clrMapOvr>
  <p:transition>
    <p:cover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388" y="260350"/>
            <a:ext cx="8785225" cy="504825"/>
          </a:xfrm>
        </p:spPr>
        <p:txBody>
          <a:bodyPr/>
          <a:lstStyle/>
          <a:p>
            <a:pPr>
              <a:defRPr/>
            </a:pPr>
            <a:r>
              <a:rPr lang="pt-BR" dirty="0" smtClean="0"/>
              <a:t>CONQUISTAS RECENTES MAIS RELEVANTES</a:t>
            </a:r>
            <a:endParaRPr lang="pt-BR" dirty="0"/>
          </a:p>
        </p:txBody>
      </p:sp>
      <p:graphicFrame>
        <p:nvGraphicFramePr>
          <p:cNvPr id="4" name="Diagrama 3"/>
          <p:cNvGraphicFramePr/>
          <p:nvPr/>
        </p:nvGraphicFramePr>
        <p:xfrm>
          <a:off x="7380312" y="6511032"/>
          <a:ext cx="1115616" cy="346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tângulo de cantos arredondados 6"/>
          <p:cNvSpPr/>
          <p:nvPr/>
        </p:nvSpPr>
        <p:spPr>
          <a:xfrm>
            <a:off x="323850" y="1255713"/>
            <a:ext cx="1655763" cy="5268912"/>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pt-BR"/>
          </a:p>
        </p:txBody>
      </p:sp>
      <p:sp>
        <p:nvSpPr>
          <p:cNvPr id="8" name="Retângulo de cantos arredondados 7"/>
          <p:cNvSpPr/>
          <p:nvPr/>
        </p:nvSpPr>
        <p:spPr>
          <a:xfrm>
            <a:off x="2195513" y="1255713"/>
            <a:ext cx="2232025" cy="5268912"/>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pt-BR"/>
          </a:p>
        </p:txBody>
      </p:sp>
      <p:sp>
        <p:nvSpPr>
          <p:cNvPr id="9" name="Retângulo de cantos arredondados 8"/>
          <p:cNvSpPr/>
          <p:nvPr/>
        </p:nvSpPr>
        <p:spPr>
          <a:xfrm>
            <a:off x="4572000" y="1255713"/>
            <a:ext cx="4248150" cy="5268912"/>
          </a:xfrm>
          <a:prstGeom prst="roundRect">
            <a:avLst>
              <a:gd name="adj" fmla="val 6911"/>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pt-BR"/>
          </a:p>
        </p:txBody>
      </p:sp>
      <p:sp>
        <p:nvSpPr>
          <p:cNvPr id="20" name="Retângulo de cantos arredondados 19"/>
          <p:cNvSpPr/>
          <p:nvPr/>
        </p:nvSpPr>
        <p:spPr>
          <a:xfrm>
            <a:off x="4716463" y="1400175"/>
            <a:ext cx="3959225" cy="360363"/>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lIns="0" rIns="0" anchor="ctr"/>
          <a:lstStyle/>
          <a:p>
            <a:pPr algn="ctr">
              <a:defRPr/>
            </a:pPr>
            <a:r>
              <a:rPr lang="pt-BR" sz="2000" b="1" dirty="0">
                <a:solidFill>
                  <a:schemeClr val="tx1"/>
                </a:solidFill>
                <a:latin typeface="+mj-lt"/>
              </a:rPr>
              <a:t>AÇÕES</a:t>
            </a:r>
          </a:p>
        </p:txBody>
      </p:sp>
      <p:sp>
        <p:nvSpPr>
          <p:cNvPr id="21" name="Retângulo de cantos arredondados 20"/>
          <p:cNvSpPr/>
          <p:nvPr/>
        </p:nvSpPr>
        <p:spPr>
          <a:xfrm>
            <a:off x="2339975" y="1400175"/>
            <a:ext cx="2016125" cy="360363"/>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lIns="0" rIns="0" anchor="ctr"/>
          <a:lstStyle/>
          <a:p>
            <a:pPr algn="ctr">
              <a:defRPr/>
            </a:pPr>
            <a:r>
              <a:rPr lang="pt-BR" sz="2000" b="1" dirty="0">
                <a:solidFill>
                  <a:schemeClr val="tx1"/>
                </a:solidFill>
                <a:latin typeface="+mj-lt"/>
              </a:rPr>
              <a:t>FOCO</a:t>
            </a:r>
          </a:p>
        </p:txBody>
      </p:sp>
      <p:sp>
        <p:nvSpPr>
          <p:cNvPr id="22" name="Retângulo de cantos arredondados 21"/>
          <p:cNvSpPr/>
          <p:nvPr/>
        </p:nvSpPr>
        <p:spPr>
          <a:xfrm>
            <a:off x="395288" y="1400175"/>
            <a:ext cx="1512887" cy="360363"/>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lIns="0" rIns="0" anchor="ctr"/>
          <a:lstStyle/>
          <a:p>
            <a:pPr algn="ctr">
              <a:defRPr/>
            </a:pPr>
            <a:r>
              <a:rPr lang="pt-BR" sz="2000" b="1" dirty="0">
                <a:solidFill>
                  <a:schemeClr val="tx1"/>
                </a:solidFill>
                <a:latin typeface="+mj-lt"/>
              </a:rPr>
              <a:t>PLANO</a:t>
            </a:r>
          </a:p>
        </p:txBody>
      </p:sp>
      <p:cxnSp>
        <p:nvCxnSpPr>
          <p:cNvPr id="28" name="Conector reto 27"/>
          <p:cNvCxnSpPr>
            <a:stCxn id="26" idx="3"/>
            <a:endCxn id="23" idx="1"/>
          </p:cNvCxnSpPr>
          <p:nvPr/>
        </p:nvCxnSpPr>
        <p:spPr>
          <a:xfrm flipV="1">
            <a:off x="1835150" y="2587625"/>
            <a:ext cx="576263" cy="1584325"/>
          </a:xfrm>
          <a:prstGeom prst="line">
            <a:avLst/>
          </a:prstGeom>
        </p:spPr>
        <p:style>
          <a:lnRef idx="2">
            <a:schemeClr val="accent4"/>
          </a:lnRef>
          <a:fillRef idx="0">
            <a:schemeClr val="accent4"/>
          </a:fillRef>
          <a:effectRef idx="1">
            <a:schemeClr val="accent4"/>
          </a:effectRef>
          <a:fontRef idx="minor">
            <a:schemeClr val="tx1"/>
          </a:fontRef>
        </p:style>
      </p:cxnSp>
      <p:cxnSp>
        <p:nvCxnSpPr>
          <p:cNvPr id="30" name="Conector reto 29"/>
          <p:cNvCxnSpPr>
            <a:stCxn id="26" idx="3"/>
            <a:endCxn id="24" idx="1"/>
          </p:cNvCxnSpPr>
          <p:nvPr/>
        </p:nvCxnSpPr>
        <p:spPr>
          <a:xfrm>
            <a:off x="1835150" y="4171950"/>
            <a:ext cx="576263"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35" name="Conector reto 34"/>
          <p:cNvCxnSpPr>
            <a:stCxn id="26" idx="3"/>
            <a:endCxn id="25" idx="1"/>
          </p:cNvCxnSpPr>
          <p:nvPr/>
        </p:nvCxnSpPr>
        <p:spPr>
          <a:xfrm>
            <a:off x="1835150" y="4171950"/>
            <a:ext cx="576263" cy="1584325"/>
          </a:xfrm>
          <a:prstGeom prst="line">
            <a:avLst/>
          </a:prstGeom>
        </p:spPr>
        <p:style>
          <a:lnRef idx="2">
            <a:schemeClr val="accent4"/>
          </a:lnRef>
          <a:fillRef idx="0">
            <a:schemeClr val="accent4"/>
          </a:fillRef>
          <a:effectRef idx="1">
            <a:schemeClr val="accent4"/>
          </a:effectRef>
          <a:fontRef idx="minor">
            <a:schemeClr val="tx1"/>
          </a:fontRef>
        </p:style>
      </p:cxnSp>
      <p:cxnSp>
        <p:nvCxnSpPr>
          <p:cNvPr id="39" name="Conector reto 38"/>
          <p:cNvCxnSpPr>
            <a:stCxn id="23" idx="3"/>
            <a:endCxn id="17" idx="1"/>
          </p:cNvCxnSpPr>
          <p:nvPr/>
        </p:nvCxnSpPr>
        <p:spPr>
          <a:xfrm flipV="1">
            <a:off x="4211638" y="2155825"/>
            <a:ext cx="504825" cy="431800"/>
          </a:xfrm>
          <a:prstGeom prst="line">
            <a:avLst/>
          </a:prstGeom>
        </p:spPr>
        <p:style>
          <a:lnRef idx="2">
            <a:schemeClr val="accent4"/>
          </a:lnRef>
          <a:fillRef idx="0">
            <a:schemeClr val="accent4"/>
          </a:fillRef>
          <a:effectRef idx="1">
            <a:schemeClr val="accent4"/>
          </a:effectRef>
          <a:fontRef idx="minor">
            <a:schemeClr val="tx1"/>
          </a:fontRef>
        </p:style>
      </p:cxnSp>
      <p:cxnSp>
        <p:nvCxnSpPr>
          <p:cNvPr id="42" name="Conector reto 41"/>
          <p:cNvCxnSpPr>
            <a:stCxn id="23" idx="3"/>
            <a:endCxn id="18" idx="1"/>
          </p:cNvCxnSpPr>
          <p:nvPr/>
        </p:nvCxnSpPr>
        <p:spPr>
          <a:xfrm>
            <a:off x="4211638" y="2587625"/>
            <a:ext cx="504825"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45" name="Conector reto 44"/>
          <p:cNvCxnSpPr>
            <a:stCxn id="23" idx="3"/>
            <a:endCxn id="19" idx="1"/>
          </p:cNvCxnSpPr>
          <p:nvPr/>
        </p:nvCxnSpPr>
        <p:spPr>
          <a:xfrm>
            <a:off x="4211638" y="2587625"/>
            <a:ext cx="504825" cy="431800"/>
          </a:xfrm>
          <a:prstGeom prst="line">
            <a:avLst/>
          </a:prstGeom>
        </p:spPr>
        <p:style>
          <a:lnRef idx="2">
            <a:schemeClr val="accent4"/>
          </a:lnRef>
          <a:fillRef idx="0">
            <a:schemeClr val="accent4"/>
          </a:fillRef>
          <a:effectRef idx="1">
            <a:schemeClr val="accent4"/>
          </a:effectRef>
          <a:fontRef idx="minor">
            <a:schemeClr val="tx1"/>
          </a:fontRef>
        </p:style>
      </p:cxnSp>
      <p:cxnSp>
        <p:nvCxnSpPr>
          <p:cNvPr id="49" name="Conector reto 48"/>
          <p:cNvCxnSpPr>
            <a:stCxn id="24" idx="3"/>
            <a:endCxn id="13" idx="1"/>
          </p:cNvCxnSpPr>
          <p:nvPr/>
        </p:nvCxnSpPr>
        <p:spPr>
          <a:xfrm flipV="1">
            <a:off x="4211638" y="3524250"/>
            <a:ext cx="504825" cy="647700"/>
          </a:xfrm>
          <a:prstGeom prst="line">
            <a:avLst/>
          </a:prstGeom>
        </p:spPr>
        <p:style>
          <a:lnRef idx="2">
            <a:schemeClr val="accent4"/>
          </a:lnRef>
          <a:fillRef idx="0">
            <a:schemeClr val="accent4"/>
          </a:fillRef>
          <a:effectRef idx="1">
            <a:schemeClr val="accent4"/>
          </a:effectRef>
          <a:fontRef idx="minor">
            <a:schemeClr val="tx1"/>
          </a:fontRef>
        </p:style>
      </p:cxnSp>
      <p:cxnSp>
        <p:nvCxnSpPr>
          <p:cNvPr id="53" name="Conector reto 52"/>
          <p:cNvCxnSpPr>
            <a:stCxn id="24" idx="3"/>
            <a:endCxn id="14" idx="1"/>
          </p:cNvCxnSpPr>
          <p:nvPr/>
        </p:nvCxnSpPr>
        <p:spPr>
          <a:xfrm flipV="1">
            <a:off x="4211638" y="3956050"/>
            <a:ext cx="504825" cy="215900"/>
          </a:xfrm>
          <a:prstGeom prst="line">
            <a:avLst/>
          </a:prstGeom>
        </p:spPr>
        <p:style>
          <a:lnRef idx="2">
            <a:schemeClr val="accent4"/>
          </a:lnRef>
          <a:fillRef idx="0">
            <a:schemeClr val="accent4"/>
          </a:fillRef>
          <a:effectRef idx="1">
            <a:schemeClr val="accent4"/>
          </a:effectRef>
          <a:fontRef idx="minor">
            <a:schemeClr val="tx1"/>
          </a:fontRef>
        </p:style>
      </p:cxnSp>
      <p:cxnSp>
        <p:nvCxnSpPr>
          <p:cNvPr id="56" name="Conector reto 55"/>
          <p:cNvCxnSpPr>
            <a:stCxn id="24" idx="3"/>
            <a:endCxn id="15" idx="1"/>
          </p:cNvCxnSpPr>
          <p:nvPr/>
        </p:nvCxnSpPr>
        <p:spPr>
          <a:xfrm>
            <a:off x="4211638" y="4171950"/>
            <a:ext cx="504825" cy="215900"/>
          </a:xfrm>
          <a:prstGeom prst="line">
            <a:avLst/>
          </a:prstGeom>
        </p:spPr>
        <p:style>
          <a:lnRef idx="2">
            <a:schemeClr val="accent4"/>
          </a:lnRef>
          <a:fillRef idx="0">
            <a:schemeClr val="accent4"/>
          </a:fillRef>
          <a:effectRef idx="1">
            <a:schemeClr val="accent4"/>
          </a:effectRef>
          <a:fontRef idx="minor">
            <a:schemeClr val="tx1"/>
          </a:fontRef>
        </p:style>
      </p:cxnSp>
      <p:cxnSp>
        <p:nvCxnSpPr>
          <p:cNvPr id="59" name="Conector reto 58"/>
          <p:cNvCxnSpPr>
            <a:stCxn id="24" idx="3"/>
            <a:endCxn id="16" idx="1"/>
          </p:cNvCxnSpPr>
          <p:nvPr/>
        </p:nvCxnSpPr>
        <p:spPr>
          <a:xfrm>
            <a:off x="4211638" y="4171950"/>
            <a:ext cx="504825" cy="647700"/>
          </a:xfrm>
          <a:prstGeom prst="line">
            <a:avLst/>
          </a:prstGeom>
        </p:spPr>
        <p:style>
          <a:lnRef idx="2">
            <a:schemeClr val="accent4"/>
          </a:lnRef>
          <a:fillRef idx="0">
            <a:schemeClr val="accent4"/>
          </a:fillRef>
          <a:effectRef idx="1">
            <a:schemeClr val="accent4"/>
          </a:effectRef>
          <a:fontRef idx="minor">
            <a:schemeClr val="tx1"/>
          </a:fontRef>
        </p:style>
      </p:cxnSp>
      <p:cxnSp>
        <p:nvCxnSpPr>
          <p:cNvPr id="62" name="Conector reto 61"/>
          <p:cNvCxnSpPr>
            <a:stCxn id="25" idx="3"/>
            <a:endCxn id="10" idx="1"/>
          </p:cNvCxnSpPr>
          <p:nvPr/>
        </p:nvCxnSpPr>
        <p:spPr>
          <a:xfrm flipV="1">
            <a:off x="4211638" y="5337175"/>
            <a:ext cx="504825" cy="419100"/>
          </a:xfrm>
          <a:prstGeom prst="line">
            <a:avLst/>
          </a:prstGeom>
        </p:spPr>
        <p:style>
          <a:lnRef idx="2">
            <a:schemeClr val="accent4"/>
          </a:lnRef>
          <a:fillRef idx="0">
            <a:schemeClr val="accent4"/>
          </a:fillRef>
          <a:effectRef idx="1">
            <a:schemeClr val="accent4"/>
          </a:effectRef>
          <a:fontRef idx="minor">
            <a:schemeClr val="tx1"/>
          </a:fontRef>
        </p:style>
      </p:cxnSp>
      <p:cxnSp>
        <p:nvCxnSpPr>
          <p:cNvPr id="65" name="Conector reto 64"/>
          <p:cNvCxnSpPr>
            <a:stCxn id="25" idx="3"/>
            <a:endCxn id="11" idx="1"/>
          </p:cNvCxnSpPr>
          <p:nvPr/>
        </p:nvCxnSpPr>
        <p:spPr>
          <a:xfrm>
            <a:off x="4211638" y="5756275"/>
            <a:ext cx="504825" cy="12700"/>
          </a:xfrm>
          <a:prstGeom prst="line">
            <a:avLst/>
          </a:prstGeom>
        </p:spPr>
        <p:style>
          <a:lnRef idx="2">
            <a:schemeClr val="accent4"/>
          </a:lnRef>
          <a:fillRef idx="0">
            <a:schemeClr val="accent4"/>
          </a:fillRef>
          <a:effectRef idx="1">
            <a:schemeClr val="accent4"/>
          </a:effectRef>
          <a:fontRef idx="minor">
            <a:schemeClr val="tx1"/>
          </a:fontRef>
        </p:style>
      </p:cxnSp>
      <p:cxnSp>
        <p:nvCxnSpPr>
          <p:cNvPr id="68" name="Conector reto 67"/>
          <p:cNvCxnSpPr>
            <a:stCxn id="25" idx="3"/>
            <a:endCxn id="12" idx="1"/>
          </p:cNvCxnSpPr>
          <p:nvPr/>
        </p:nvCxnSpPr>
        <p:spPr>
          <a:xfrm>
            <a:off x="4211638" y="5756275"/>
            <a:ext cx="504825" cy="444500"/>
          </a:xfrm>
          <a:prstGeom prst="line">
            <a:avLst/>
          </a:prstGeom>
        </p:spPr>
        <p:style>
          <a:lnRef idx="2">
            <a:schemeClr val="accent4"/>
          </a:lnRef>
          <a:fillRef idx="0">
            <a:schemeClr val="accent4"/>
          </a:fillRef>
          <a:effectRef idx="1">
            <a:schemeClr val="accent4"/>
          </a:effectRef>
          <a:fontRef idx="minor">
            <a:schemeClr val="tx1"/>
          </a:fontRef>
        </p:style>
      </p:cxnSp>
      <p:sp>
        <p:nvSpPr>
          <p:cNvPr id="10" name="Retângulo de cantos arredondados 9"/>
          <p:cNvSpPr/>
          <p:nvPr/>
        </p:nvSpPr>
        <p:spPr>
          <a:xfrm>
            <a:off x="4716463" y="5157788"/>
            <a:ext cx="3959225" cy="358775"/>
          </a:xfrm>
          <a:prstGeom prst="roundRect">
            <a:avLst/>
          </a:prstGeom>
        </p:spPr>
        <p:style>
          <a:lnRef idx="1">
            <a:schemeClr val="accent5"/>
          </a:lnRef>
          <a:fillRef idx="2">
            <a:schemeClr val="accent5"/>
          </a:fillRef>
          <a:effectRef idx="1">
            <a:schemeClr val="accent5"/>
          </a:effectRef>
          <a:fontRef idx="minor">
            <a:schemeClr val="dk1"/>
          </a:fontRef>
        </p:style>
        <p:txBody>
          <a:bodyPr lIns="0" rIns="0" anchor="ctr"/>
          <a:lstStyle/>
          <a:p>
            <a:pPr algn="ctr">
              <a:defRPr/>
            </a:pPr>
            <a:r>
              <a:rPr lang="pt-BR" sz="1600" b="1" dirty="0">
                <a:solidFill>
                  <a:schemeClr val="tx1"/>
                </a:solidFill>
                <a:latin typeface="Arial Narrow" pitchFamily="34" charset="0"/>
              </a:rPr>
              <a:t>Desoneração da Folha de Pagamento</a:t>
            </a:r>
          </a:p>
        </p:txBody>
      </p:sp>
      <p:sp>
        <p:nvSpPr>
          <p:cNvPr id="11" name="Retângulo de cantos arredondados 10"/>
          <p:cNvSpPr/>
          <p:nvPr/>
        </p:nvSpPr>
        <p:spPr>
          <a:xfrm>
            <a:off x="4716463" y="5589588"/>
            <a:ext cx="3959225" cy="360362"/>
          </a:xfrm>
          <a:prstGeom prst="roundRect">
            <a:avLst/>
          </a:prstGeom>
        </p:spPr>
        <p:style>
          <a:lnRef idx="1">
            <a:schemeClr val="accent5"/>
          </a:lnRef>
          <a:fillRef idx="2">
            <a:schemeClr val="accent5"/>
          </a:fillRef>
          <a:effectRef idx="1">
            <a:schemeClr val="accent5"/>
          </a:effectRef>
          <a:fontRef idx="minor">
            <a:schemeClr val="dk1"/>
          </a:fontRef>
        </p:style>
        <p:txBody>
          <a:bodyPr lIns="0" rIns="0" anchor="ctr"/>
          <a:lstStyle/>
          <a:p>
            <a:pPr algn="ctr">
              <a:defRPr/>
            </a:pPr>
            <a:r>
              <a:rPr lang="pt-BR" sz="1600" b="1" dirty="0">
                <a:solidFill>
                  <a:schemeClr val="tx1"/>
                </a:solidFill>
                <a:latin typeface="Arial Narrow" pitchFamily="34" charset="0"/>
              </a:rPr>
              <a:t>Compras Governamentais</a:t>
            </a:r>
          </a:p>
        </p:txBody>
      </p:sp>
      <p:sp>
        <p:nvSpPr>
          <p:cNvPr id="12" name="Retângulo de cantos arredondados 11"/>
          <p:cNvSpPr/>
          <p:nvPr/>
        </p:nvSpPr>
        <p:spPr>
          <a:xfrm>
            <a:off x="4716463" y="6021388"/>
            <a:ext cx="3959225" cy="360362"/>
          </a:xfrm>
          <a:prstGeom prst="roundRect">
            <a:avLst/>
          </a:prstGeom>
        </p:spPr>
        <p:style>
          <a:lnRef idx="1">
            <a:schemeClr val="accent5"/>
          </a:lnRef>
          <a:fillRef idx="2">
            <a:schemeClr val="accent5"/>
          </a:fillRef>
          <a:effectRef idx="1">
            <a:schemeClr val="accent5"/>
          </a:effectRef>
          <a:fontRef idx="minor">
            <a:schemeClr val="dk1"/>
          </a:fontRef>
        </p:style>
        <p:txBody>
          <a:bodyPr lIns="0" rIns="0" anchor="ctr"/>
          <a:lstStyle/>
          <a:p>
            <a:pPr algn="ctr">
              <a:defRPr/>
            </a:pPr>
            <a:r>
              <a:rPr lang="pt-BR" sz="1600" b="1" dirty="0">
                <a:solidFill>
                  <a:schemeClr val="tx1"/>
                </a:solidFill>
                <a:latin typeface="Arial Narrow" pitchFamily="34" charset="0"/>
              </a:rPr>
              <a:t>Acordos Bancos Públicos</a:t>
            </a:r>
          </a:p>
        </p:txBody>
      </p:sp>
      <p:sp>
        <p:nvSpPr>
          <p:cNvPr id="13" name="Retângulo de cantos arredondados 12"/>
          <p:cNvSpPr/>
          <p:nvPr/>
        </p:nvSpPr>
        <p:spPr>
          <a:xfrm>
            <a:off x="4716463" y="3344863"/>
            <a:ext cx="3959225" cy="358775"/>
          </a:xfrm>
          <a:prstGeom prst="roundRect">
            <a:avLst/>
          </a:prstGeom>
        </p:spPr>
        <p:style>
          <a:lnRef idx="1">
            <a:schemeClr val="accent5"/>
          </a:lnRef>
          <a:fillRef idx="2">
            <a:schemeClr val="accent5"/>
          </a:fillRef>
          <a:effectRef idx="1">
            <a:schemeClr val="accent5"/>
          </a:effectRef>
          <a:fontRef idx="minor">
            <a:schemeClr val="dk1"/>
          </a:fontRef>
        </p:style>
        <p:txBody>
          <a:bodyPr lIns="0" rIns="0" anchor="ctr"/>
          <a:lstStyle/>
          <a:p>
            <a:pPr algn="ctr">
              <a:defRPr/>
            </a:pPr>
            <a:r>
              <a:rPr lang="pt-BR" sz="1600" b="1" dirty="0">
                <a:solidFill>
                  <a:schemeClr val="tx1"/>
                </a:solidFill>
                <a:latin typeface="Arial Narrow" pitchFamily="34" charset="0"/>
              </a:rPr>
              <a:t>Desoneração das Exportações</a:t>
            </a:r>
          </a:p>
        </p:txBody>
      </p:sp>
      <p:sp>
        <p:nvSpPr>
          <p:cNvPr id="14" name="Retângulo de cantos arredondados 13"/>
          <p:cNvSpPr/>
          <p:nvPr/>
        </p:nvSpPr>
        <p:spPr>
          <a:xfrm>
            <a:off x="4716463" y="3776663"/>
            <a:ext cx="3959225" cy="358775"/>
          </a:xfrm>
          <a:prstGeom prst="roundRect">
            <a:avLst/>
          </a:prstGeom>
        </p:spPr>
        <p:style>
          <a:lnRef idx="1">
            <a:schemeClr val="accent5"/>
          </a:lnRef>
          <a:fillRef idx="2">
            <a:schemeClr val="accent5"/>
          </a:fillRef>
          <a:effectRef idx="1">
            <a:schemeClr val="accent5"/>
          </a:effectRef>
          <a:fontRef idx="minor">
            <a:schemeClr val="dk1"/>
          </a:fontRef>
        </p:style>
        <p:txBody>
          <a:bodyPr lIns="0" rIns="0" anchor="ctr"/>
          <a:lstStyle/>
          <a:p>
            <a:pPr algn="ctr">
              <a:defRPr/>
            </a:pPr>
            <a:r>
              <a:rPr lang="pt-BR" sz="1600" b="1" dirty="0">
                <a:solidFill>
                  <a:schemeClr val="tx1"/>
                </a:solidFill>
                <a:latin typeface="Arial Narrow" pitchFamily="34" charset="0"/>
              </a:rPr>
              <a:t>Defesa Comercial</a:t>
            </a:r>
          </a:p>
        </p:txBody>
      </p:sp>
      <p:sp>
        <p:nvSpPr>
          <p:cNvPr id="15" name="Retângulo de cantos arredondados 14"/>
          <p:cNvSpPr/>
          <p:nvPr/>
        </p:nvSpPr>
        <p:spPr>
          <a:xfrm>
            <a:off x="4716463" y="4208463"/>
            <a:ext cx="3959225" cy="360362"/>
          </a:xfrm>
          <a:prstGeom prst="roundRect">
            <a:avLst/>
          </a:prstGeom>
        </p:spPr>
        <p:style>
          <a:lnRef idx="1">
            <a:schemeClr val="accent5"/>
          </a:lnRef>
          <a:fillRef idx="2">
            <a:schemeClr val="accent5"/>
          </a:fillRef>
          <a:effectRef idx="1">
            <a:schemeClr val="accent5"/>
          </a:effectRef>
          <a:fontRef idx="minor">
            <a:schemeClr val="dk1"/>
          </a:fontRef>
        </p:style>
        <p:txBody>
          <a:bodyPr lIns="0" rIns="0" anchor="ctr"/>
          <a:lstStyle/>
          <a:p>
            <a:pPr algn="ctr">
              <a:defRPr/>
            </a:pPr>
            <a:r>
              <a:rPr lang="pt-BR" sz="1600" b="1" dirty="0">
                <a:solidFill>
                  <a:schemeClr val="tx1"/>
                </a:solidFill>
                <a:latin typeface="Arial Narrow" pitchFamily="34" charset="0"/>
              </a:rPr>
              <a:t>Financiamento e Garantias para as Exportações</a:t>
            </a:r>
          </a:p>
        </p:txBody>
      </p:sp>
      <p:sp>
        <p:nvSpPr>
          <p:cNvPr id="16" name="Retângulo de cantos arredondados 15"/>
          <p:cNvSpPr/>
          <p:nvPr/>
        </p:nvSpPr>
        <p:spPr>
          <a:xfrm>
            <a:off x="4716463" y="4640263"/>
            <a:ext cx="3959225" cy="360362"/>
          </a:xfrm>
          <a:prstGeom prst="roundRect">
            <a:avLst/>
          </a:prstGeom>
        </p:spPr>
        <p:style>
          <a:lnRef idx="1">
            <a:schemeClr val="accent5"/>
          </a:lnRef>
          <a:fillRef idx="2">
            <a:schemeClr val="accent5"/>
          </a:fillRef>
          <a:effectRef idx="1">
            <a:schemeClr val="accent5"/>
          </a:effectRef>
          <a:fontRef idx="minor">
            <a:schemeClr val="dk1"/>
          </a:fontRef>
        </p:style>
        <p:txBody>
          <a:bodyPr lIns="0" rIns="0" anchor="ctr"/>
          <a:lstStyle/>
          <a:p>
            <a:pPr algn="ctr">
              <a:defRPr/>
            </a:pPr>
            <a:r>
              <a:rPr lang="pt-BR" sz="1600" b="1" dirty="0">
                <a:solidFill>
                  <a:schemeClr val="tx1"/>
                </a:solidFill>
                <a:latin typeface="Arial Narrow" pitchFamily="34" charset="0"/>
              </a:rPr>
              <a:t>Promoção Comercial</a:t>
            </a:r>
          </a:p>
        </p:txBody>
      </p:sp>
      <p:sp>
        <p:nvSpPr>
          <p:cNvPr id="17" name="Retângulo de cantos arredondados 16"/>
          <p:cNvSpPr/>
          <p:nvPr/>
        </p:nvSpPr>
        <p:spPr>
          <a:xfrm>
            <a:off x="4716463" y="1976438"/>
            <a:ext cx="3959225" cy="358775"/>
          </a:xfrm>
          <a:prstGeom prst="roundRect">
            <a:avLst/>
          </a:prstGeom>
        </p:spPr>
        <p:style>
          <a:lnRef idx="1">
            <a:schemeClr val="accent5"/>
          </a:lnRef>
          <a:fillRef idx="2">
            <a:schemeClr val="accent5"/>
          </a:fillRef>
          <a:effectRef idx="1">
            <a:schemeClr val="accent5"/>
          </a:effectRef>
          <a:fontRef idx="minor">
            <a:schemeClr val="dk1"/>
          </a:fontRef>
        </p:style>
        <p:txBody>
          <a:bodyPr lIns="0" rIns="0" anchor="ctr"/>
          <a:lstStyle/>
          <a:p>
            <a:pPr algn="ctr">
              <a:defRPr/>
            </a:pPr>
            <a:r>
              <a:rPr lang="pt-BR" sz="1600" b="1" dirty="0">
                <a:solidFill>
                  <a:schemeClr val="tx1"/>
                </a:solidFill>
                <a:latin typeface="Arial Narrow" pitchFamily="34" charset="0"/>
              </a:rPr>
              <a:t>Financiamento ao Investimento</a:t>
            </a:r>
          </a:p>
        </p:txBody>
      </p:sp>
      <p:sp>
        <p:nvSpPr>
          <p:cNvPr id="18" name="Retângulo de cantos arredondados 17"/>
          <p:cNvSpPr/>
          <p:nvPr/>
        </p:nvSpPr>
        <p:spPr>
          <a:xfrm>
            <a:off x="4716463" y="2408238"/>
            <a:ext cx="3959225" cy="360362"/>
          </a:xfrm>
          <a:prstGeom prst="roundRect">
            <a:avLst/>
          </a:prstGeom>
        </p:spPr>
        <p:style>
          <a:lnRef idx="1">
            <a:schemeClr val="accent5"/>
          </a:lnRef>
          <a:fillRef idx="2">
            <a:schemeClr val="accent5"/>
          </a:fillRef>
          <a:effectRef idx="1">
            <a:schemeClr val="accent5"/>
          </a:effectRef>
          <a:fontRef idx="minor">
            <a:schemeClr val="dk1"/>
          </a:fontRef>
        </p:style>
        <p:txBody>
          <a:bodyPr lIns="0" rIns="0" anchor="ctr"/>
          <a:lstStyle/>
          <a:p>
            <a:pPr algn="ctr">
              <a:defRPr/>
            </a:pPr>
            <a:r>
              <a:rPr lang="pt-BR" sz="1600" b="1" dirty="0">
                <a:solidFill>
                  <a:schemeClr val="tx1"/>
                </a:solidFill>
                <a:latin typeface="Arial Narrow" pitchFamily="34" charset="0"/>
              </a:rPr>
              <a:t>Financiamento à Inovação</a:t>
            </a:r>
          </a:p>
        </p:txBody>
      </p:sp>
      <p:sp>
        <p:nvSpPr>
          <p:cNvPr id="19" name="Retângulo de cantos arredondados 18"/>
          <p:cNvSpPr/>
          <p:nvPr/>
        </p:nvSpPr>
        <p:spPr>
          <a:xfrm>
            <a:off x="4716463" y="2840038"/>
            <a:ext cx="3959225" cy="360362"/>
          </a:xfrm>
          <a:prstGeom prst="roundRect">
            <a:avLst/>
          </a:prstGeom>
        </p:spPr>
        <p:style>
          <a:lnRef idx="1">
            <a:schemeClr val="accent5"/>
          </a:lnRef>
          <a:fillRef idx="2">
            <a:schemeClr val="accent5"/>
          </a:fillRef>
          <a:effectRef idx="1">
            <a:schemeClr val="accent5"/>
          </a:effectRef>
          <a:fontRef idx="minor">
            <a:schemeClr val="dk1"/>
          </a:fontRef>
        </p:style>
        <p:txBody>
          <a:bodyPr lIns="0" rIns="0" anchor="ctr"/>
          <a:lstStyle/>
          <a:p>
            <a:pPr algn="ctr">
              <a:defRPr/>
            </a:pPr>
            <a:r>
              <a:rPr lang="pt-BR" sz="1600" b="1" dirty="0">
                <a:solidFill>
                  <a:schemeClr val="tx1"/>
                </a:solidFill>
                <a:latin typeface="Arial Narrow" pitchFamily="34" charset="0"/>
              </a:rPr>
              <a:t>Marco Legal da Inovação</a:t>
            </a:r>
          </a:p>
        </p:txBody>
      </p:sp>
      <p:sp>
        <p:nvSpPr>
          <p:cNvPr id="23" name="Retângulo de cantos arredondados 22"/>
          <p:cNvSpPr/>
          <p:nvPr/>
        </p:nvSpPr>
        <p:spPr>
          <a:xfrm>
            <a:off x="2411413" y="1976438"/>
            <a:ext cx="1800225" cy="1223962"/>
          </a:xfrm>
          <a:prstGeom prst="roundRect">
            <a:avLst/>
          </a:prstGeom>
        </p:spPr>
        <p:style>
          <a:lnRef idx="1">
            <a:schemeClr val="accent5"/>
          </a:lnRef>
          <a:fillRef idx="2">
            <a:schemeClr val="accent5"/>
          </a:fillRef>
          <a:effectRef idx="1">
            <a:schemeClr val="accent5"/>
          </a:effectRef>
          <a:fontRef idx="minor">
            <a:schemeClr val="dk1"/>
          </a:fontRef>
        </p:style>
        <p:txBody>
          <a:bodyPr lIns="0" rIns="0" anchor="ctr"/>
          <a:lstStyle/>
          <a:p>
            <a:pPr algn="ctr">
              <a:defRPr/>
            </a:pPr>
            <a:r>
              <a:rPr lang="pt-BR" sz="2000" b="1" dirty="0">
                <a:solidFill>
                  <a:schemeClr val="tx1"/>
                </a:solidFill>
                <a:effectLst>
                  <a:outerShdw blurRad="38100" dist="38100" dir="2700000" algn="tl">
                    <a:srgbClr val="000000">
                      <a:alpha val="43137"/>
                    </a:srgbClr>
                  </a:outerShdw>
                </a:effectLst>
                <a:latin typeface="Arial Narrow" pitchFamily="34" charset="0"/>
              </a:rPr>
              <a:t>Estímulos ao Investimento e à Inovação</a:t>
            </a:r>
          </a:p>
        </p:txBody>
      </p:sp>
      <p:sp>
        <p:nvSpPr>
          <p:cNvPr id="24" name="Retângulo de cantos arredondados 23"/>
          <p:cNvSpPr/>
          <p:nvPr/>
        </p:nvSpPr>
        <p:spPr>
          <a:xfrm>
            <a:off x="2411413" y="3560763"/>
            <a:ext cx="1800225" cy="1223962"/>
          </a:xfrm>
          <a:prstGeom prst="roundRect">
            <a:avLst/>
          </a:prstGeom>
        </p:spPr>
        <p:style>
          <a:lnRef idx="1">
            <a:schemeClr val="accent5"/>
          </a:lnRef>
          <a:fillRef idx="2">
            <a:schemeClr val="accent5"/>
          </a:fillRef>
          <a:effectRef idx="1">
            <a:schemeClr val="accent5"/>
          </a:effectRef>
          <a:fontRef idx="minor">
            <a:schemeClr val="dk1"/>
          </a:fontRef>
        </p:style>
        <p:txBody>
          <a:bodyPr lIns="0" rIns="0" anchor="ctr"/>
          <a:lstStyle/>
          <a:p>
            <a:pPr algn="ctr">
              <a:defRPr/>
            </a:pPr>
            <a:r>
              <a:rPr lang="pt-BR" sz="2000" b="1" dirty="0">
                <a:solidFill>
                  <a:schemeClr val="tx1"/>
                </a:solidFill>
                <a:effectLst>
                  <a:outerShdw blurRad="38100" dist="38100" dir="2700000" algn="tl">
                    <a:srgbClr val="000000">
                      <a:alpha val="43137"/>
                    </a:srgbClr>
                  </a:outerShdw>
                </a:effectLst>
                <a:latin typeface="Arial Narrow" pitchFamily="34" charset="0"/>
              </a:rPr>
              <a:t>Comércio</a:t>
            </a:r>
          </a:p>
          <a:p>
            <a:pPr algn="ctr">
              <a:defRPr/>
            </a:pPr>
            <a:r>
              <a:rPr lang="pt-BR" sz="2000" b="1" dirty="0">
                <a:solidFill>
                  <a:schemeClr val="tx1"/>
                </a:solidFill>
                <a:effectLst>
                  <a:outerShdw blurRad="38100" dist="38100" dir="2700000" algn="tl">
                    <a:srgbClr val="000000">
                      <a:alpha val="43137"/>
                    </a:srgbClr>
                  </a:outerShdw>
                </a:effectLst>
                <a:latin typeface="Arial Narrow" pitchFamily="34" charset="0"/>
              </a:rPr>
              <a:t>Exterior</a:t>
            </a:r>
          </a:p>
        </p:txBody>
      </p:sp>
      <p:sp>
        <p:nvSpPr>
          <p:cNvPr id="25" name="Retângulo de cantos arredondados 24"/>
          <p:cNvSpPr/>
          <p:nvPr/>
        </p:nvSpPr>
        <p:spPr>
          <a:xfrm>
            <a:off x="2411413" y="5145088"/>
            <a:ext cx="1800225" cy="1223962"/>
          </a:xfrm>
          <a:prstGeom prst="roundRect">
            <a:avLst/>
          </a:prstGeom>
        </p:spPr>
        <p:style>
          <a:lnRef idx="1">
            <a:schemeClr val="accent5"/>
          </a:lnRef>
          <a:fillRef idx="2">
            <a:schemeClr val="accent5"/>
          </a:fillRef>
          <a:effectRef idx="1">
            <a:schemeClr val="accent5"/>
          </a:effectRef>
          <a:fontRef idx="minor">
            <a:schemeClr val="dk1"/>
          </a:fontRef>
        </p:style>
        <p:txBody>
          <a:bodyPr lIns="0" rIns="0" anchor="ctr"/>
          <a:lstStyle/>
          <a:p>
            <a:pPr algn="ctr">
              <a:defRPr/>
            </a:pPr>
            <a:r>
              <a:rPr lang="pt-BR" sz="2000" b="1" dirty="0">
                <a:solidFill>
                  <a:schemeClr val="tx1"/>
                </a:solidFill>
                <a:effectLst>
                  <a:outerShdw blurRad="38100" dist="38100" dir="2700000" algn="tl">
                    <a:srgbClr val="000000">
                      <a:alpha val="43137"/>
                    </a:srgbClr>
                  </a:outerShdw>
                </a:effectLst>
                <a:latin typeface="Arial Narrow" pitchFamily="34" charset="0"/>
              </a:rPr>
              <a:t>Defesa da Indústria e do Mercado Interno</a:t>
            </a:r>
          </a:p>
        </p:txBody>
      </p:sp>
      <p:sp>
        <p:nvSpPr>
          <p:cNvPr id="26" name="Retângulo de cantos arredondados 25"/>
          <p:cNvSpPr/>
          <p:nvPr/>
        </p:nvSpPr>
        <p:spPr>
          <a:xfrm>
            <a:off x="468313" y="3632200"/>
            <a:ext cx="1366837" cy="1079500"/>
          </a:xfrm>
          <a:prstGeom prst="roundRect">
            <a:avLst/>
          </a:prstGeom>
        </p:spPr>
        <p:style>
          <a:lnRef idx="1">
            <a:schemeClr val="accent5"/>
          </a:lnRef>
          <a:fillRef idx="2">
            <a:schemeClr val="accent5"/>
          </a:fillRef>
          <a:effectRef idx="1">
            <a:schemeClr val="accent5"/>
          </a:effectRef>
          <a:fontRef idx="minor">
            <a:schemeClr val="dk1"/>
          </a:fontRef>
        </p:style>
        <p:txBody>
          <a:bodyPr lIns="0" rIns="0" anchor="ctr"/>
          <a:lstStyle/>
          <a:p>
            <a:pPr algn="ctr">
              <a:defRPr/>
            </a:pPr>
            <a:r>
              <a:rPr lang="pt-BR" sz="2800" b="1" dirty="0">
                <a:solidFill>
                  <a:schemeClr val="tx1"/>
                </a:solidFill>
                <a:effectLst>
                  <a:outerShdw blurRad="38100" dist="38100" dir="2700000" algn="tl">
                    <a:srgbClr val="000000">
                      <a:alpha val="43137"/>
                    </a:srgbClr>
                  </a:outerShdw>
                </a:effectLst>
                <a:latin typeface="Arial Narrow" pitchFamily="34" charset="0"/>
              </a:rPr>
              <a:t>BRASIL </a:t>
            </a:r>
          </a:p>
          <a:p>
            <a:pPr algn="ctr">
              <a:defRPr/>
            </a:pPr>
            <a:r>
              <a:rPr lang="pt-BR" sz="2800" b="1" dirty="0">
                <a:solidFill>
                  <a:schemeClr val="tx1"/>
                </a:solidFill>
                <a:effectLst>
                  <a:outerShdw blurRad="38100" dist="38100" dir="2700000" algn="tl">
                    <a:srgbClr val="000000">
                      <a:alpha val="43137"/>
                    </a:srgbClr>
                  </a:outerShdw>
                </a:effectLst>
                <a:latin typeface="Arial Narrow" pitchFamily="34" charset="0"/>
              </a:rPr>
              <a:t>MAIOR</a:t>
            </a:r>
          </a:p>
        </p:txBody>
      </p:sp>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388" y="260350"/>
            <a:ext cx="8785225" cy="504825"/>
          </a:xfrm>
        </p:spPr>
        <p:txBody>
          <a:bodyPr/>
          <a:lstStyle/>
          <a:p>
            <a:pPr>
              <a:defRPr/>
            </a:pPr>
            <a:r>
              <a:rPr lang="pt-BR" dirty="0" smtClean="0"/>
              <a:t>CONQUISTAS RECENTES MAIS RELEVANTES</a:t>
            </a:r>
            <a:endParaRPr lang="pt-BR" dirty="0"/>
          </a:p>
        </p:txBody>
      </p:sp>
      <p:graphicFrame>
        <p:nvGraphicFramePr>
          <p:cNvPr id="4" name="Diagrama 3"/>
          <p:cNvGraphicFramePr/>
          <p:nvPr/>
        </p:nvGraphicFramePr>
        <p:xfrm>
          <a:off x="7380312" y="6511032"/>
          <a:ext cx="1115616" cy="346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6083" name="Espaço Reservado para Conteúdo 2"/>
          <p:cNvSpPr>
            <a:spLocks noGrp="1"/>
          </p:cNvSpPr>
          <p:nvPr>
            <p:ph idx="1"/>
          </p:nvPr>
        </p:nvSpPr>
        <p:spPr bwMode="auto">
          <a:xfrm>
            <a:off x="457200" y="1268413"/>
            <a:ext cx="8229600" cy="485775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600"/>
              </a:spcAft>
              <a:buFont typeface="Arial" charset="0"/>
              <a:buBlip>
                <a:blip r:embed="rId7"/>
              </a:buBlip>
            </a:pPr>
            <a:r>
              <a:rPr lang="pt-BR" sz="2000" smtClean="0"/>
              <a:t>Assinatura de MOU’s com entidades da China, EUA, Argentina e Europa.</a:t>
            </a:r>
          </a:p>
          <a:p>
            <a:pPr>
              <a:spcBef>
                <a:spcPct val="0"/>
              </a:spcBef>
              <a:spcAft>
                <a:spcPts val="600"/>
              </a:spcAft>
              <a:buFont typeface="Arial" charset="0"/>
              <a:buBlip>
                <a:blip r:embed="rId7"/>
              </a:buBlip>
            </a:pPr>
            <a:r>
              <a:rPr lang="pt-BR" sz="2000" smtClean="0"/>
              <a:t>Retirada do Artigo 12 da MP 482 que previa a criação de programas de redução tarifária para importação proveniente dos PMDR’s, entre eles Bangladesh e Camboja.</a:t>
            </a:r>
          </a:p>
          <a:p>
            <a:pPr>
              <a:spcBef>
                <a:spcPct val="0"/>
              </a:spcBef>
              <a:spcAft>
                <a:spcPts val="600"/>
              </a:spcAft>
              <a:buFont typeface="Arial" charset="0"/>
              <a:buBlip>
                <a:blip r:embed="rId7"/>
              </a:buBlip>
            </a:pPr>
            <a:r>
              <a:rPr lang="pt-BR" sz="2000" smtClean="0"/>
              <a:t>Obtenção da extensão do prazo do cumprimento dos atos concessórios de drawback vencidos em 2009 e 2010.</a:t>
            </a:r>
          </a:p>
          <a:p>
            <a:pPr>
              <a:spcBef>
                <a:spcPct val="0"/>
              </a:spcBef>
              <a:spcAft>
                <a:spcPts val="600"/>
              </a:spcAft>
              <a:buFont typeface="Arial" charset="0"/>
              <a:buBlip>
                <a:blip r:embed="rId7"/>
              </a:buBlip>
            </a:pPr>
            <a:r>
              <a:rPr lang="pt-BR" sz="2000" smtClean="0"/>
              <a:t>Pressão e apoio para a publicação da legislação relativa à anti-elisão e à regra de origem não-preferencial para combater a triangulação e outras manobras de importações irregulares. </a:t>
            </a:r>
          </a:p>
          <a:p>
            <a:pPr>
              <a:spcBef>
                <a:spcPct val="0"/>
              </a:spcBef>
              <a:spcAft>
                <a:spcPts val="600"/>
              </a:spcAft>
              <a:buFont typeface="Arial" charset="0"/>
              <a:buBlip>
                <a:blip r:embed="rId7"/>
              </a:buBlip>
            </a:pPr>
            <a:r>
              <a:rPr lang="pt-BR" sz="2000" smtClean="0"/>
              <a:t>Inclusão de 53 novos produtos no monitoramento das importações resultando em um total de 264  produtos com licenciamento não-automático.</a:t>
            </a:r>
          </a:p>
          <a:p>
            <a:pPr>
              <a:spcBef>
                <a:spcPct val="0"/>
              </a:spcBef>
              <a:spcAft>
                <a:spcPts val="600"/>
              </a:spcAft>
              <a:buFont typeface="Arial" charset="0"/>
              <a:buBlip>
                <a:blip r:embed="rId7"/>
              </a:buBlip>
            </a:pPr>
            <a:r>
              <a:rPr lang="pt-BR" sz="2000" smtClean="0"/>
              <a:t>Convênio com MDIC  ( Missão ao Japão, Sistema Moda Brasil, Pesquisa de Hábitos do consumidor e Compilação das Linhas de Fomento).</a:t>
            </a:r>
          </a:p>
          <a:p>
            <a:pPr>
              <a:spcBef>
                <a:spcPct val="0"/>
              </a:spcBef>
              <a:spcAft>
                <a:spcPts val="600"/>
              </a:spcAft>
            </a:pPr>
            <a:endParaRPr lang="pt-BR" smtClean="0"/>
          </a:p>
          <a:p>
            <a:pPr>
              <a:spcBef>
                <a:spcPct val="0"/>
              </a:spcBef>
              <a:spcAft>
                <a:spcPts val="600"/>
              </a:spcAft>
              <a:buFont typeface="Arial" charset="0"/>
              <a:buNone/>
            </a:pPr>
            <a:endParaRPr lang="pt-BR" sz="3600" smtClean="0">
              <a:solidFill>
                <a:srgbClr val="FF0000"/>
              </a:solidFill>
            </a:endParaRPr>
          </a:p>
          <a:p>
            <a:pPr>
              <a:spcBef>
                <a:spcPct val="0"/>
              </a:spcBef>
              <a:spcAft>
                <a:spcPts val="600"/>
              </a:spcAft>
              <a:buFont typeface="Arial" charset="0"/>
              <a:buNone/>
            </a:pPr>
            <a:endParaRPr lang="pt-BR" sz="3600" smtClean="0"/>
          </a:p>
        </p:txBody>
      </p:sp>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TEXBRASIL</a:t>
            </a:r>
            <a:endParaRPr lang="pt-B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971600" y="260648"/>
            <a:ext cx="7200800" cy="523220"/>
          </a:xfrm>
          <a:prstGeom prst="rect">
            <a:avLst/>
          </a:prstGeom>
          <a:noFill/>
        </p:spPr>
        <p:txBody>
          <a:bodyPr wrap="square" rtlCol="0">
            <a:spAutoFit/>
          </a:bodyPr>
          <a:lstStyle/>
          <a:p>
            <a:pPr algn="r"/>
            <a:r>
              <a:rPr lang="pt-BR" sz="2800" dirty="0" smtClean="0">
                <a:solidFill>
                  <a:schemeClr val="bg1"/>
                </a:solidFill>
              </a:rPr>
              <a:t>Módulos Programa TexBrasil 04/12 a 03/13</a:t>
            </a:r>
            <a:endParaRPr lang="pt-BR" sz="2800" dirty="0">
              <a:solidFill>
                <a:schemeClr val="bg1"/>
              </a:solidFill>
            </a:endParaRPr>
          </a:p>
        </p:txBody>
      </p:sp>
      <p:sp>
        <p:nvSpPr>
          <p:cNvPr id="6" name="Retângulo 5"/>
          <p:cNvSpPr/>
          <p:nvPr/>
        </p:nvSpPr>
        <p:spPr>
          <a:xfrm>
            <a:off x="7020272" y="5877272"/>
            <a:ext cx="1872208" cy="79208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7" name="Diagrama 6"/>
          <p:cNvGraphicFramePr/>
          <p:nvPr>
            <p:extLst>
              <p:ext uri="{D42A27DB-BD31-4B8C-83A1-F6EECF244321}">
                <p14:modId xmlns="" xmlns:p14="http://schemas.microsoft.com/office/powerpoint/2010/main" val="4179138083"/>
              </p:ext>
            </p:extLst>
          </p:nvPr>
        </p:nvGraphicFramePr>
        <p:xfrm>
          <a:off x="395536" y="836712"/>
          <a:ext cx="8352928"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4607467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Elipse 107"/>
          <p:cNvSpPr/>
          <p:nvPr/>
        </p:nvSpPr>
        <p:spPr>
          <a:xfrm>
            <a:off x="366856" y="5601035"/>
            <a:ext cx="478159" cy="454424"/>
          </a:xfrm>
          <a:prstGeom prst="ellipse">
            <a:avLst/>
          </a:prstGeom>
          <a:solidFill>
            <a:schemeClr val="accent2">
              <a:lumMod val="40000"/>
              <a:lumOff val="60000"/>
            </a:schemeClr>
          </a:solidFill>
          <a:ln>
            <a:no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lnSpc>
                <a:spcPct val="115000"/>
              </a:lnSpc>
              <a:spcAft>
                <a:spcPts val="714"/>
              </a:spcAft>
              <a:defRPr/>
            </a:pPr>
            <a:r>
              <a:rPr lang="en-US" sz="2000" dirty="0">
                <a:ea typeface="Calibri"/>
                <a:cs typeface="Times New Roman"/>
              </a:rPr>
              <a:t> </a:t>
            </a:r>
            <a:endParaRPr lang="pt-BR" sz="2000" dirty="0">
              <a:ea typeface="Calibri"/>
              <a:cs typeface="Times New Roman"/>
            </a:endParaRPr>
          </a:p>
        </p:txBody>
      </p:sp>
      <p:grpSp>
        <p:nvGrpSpPr>
          <p:cNvPr id="2" name="Grupo 95"/>
          <p:cNvGrpSpPr>
            <a:grpSpLocks/>
          </p:cNvGrpSpPr>
          <p:nvPr/>
        </p:nvGrpSpPr>
        <p:grpSpPr bwMode="auto">
          <a:xfrm>
            <a:off x="200025" y="799019"/>
            <a:ext cx="8486775" cy="5013325"/>
            <a:chOff x="1135838" y="878834"/>
            <a:chExt cx="6321432" cy="3986115"/>
          </a:xfrm>
        </p:grpSpPr>
        <p:sp>
          <p:nvSpPr>
            <p:cNvPr id="97" name="Elipse 96"/>
            <p:cNvSpPr>
              <a:spLocks noChangeArrowheads="1"/>
            </p:cNvSpPr>
            <p:nvPr/>
          </p:nvSpPr>
          <p:spPr bwMode="auto">
            <a:xfrm>
              <a:off x="1135838" y="878834"/>
              <a:ext cx="6321432" cy="3986115"/>
            </a:xfrm>
            <a:prstGeom prst="ellipse">
              <a:avLst/>
            </a:prstGeom>
            <a:solidFill>
              <a:srgbClr val="F2DCDB">
                <a:alpha val="46001"/>
              </a:srgbClr>
            </a:solidFill>
            <a:ln w="25400" algn="ctr">
              <a:noFill/>
              <a:round/>
              <a:headEnd/>
              <a:tailEnd/>
            </a:ln>
          </p:spPr>
          <p:txBody>
            <a:bodyPr anchor="ctr"/>
            <a:lstStyle/>
            <a:p>
              <a:pPr algn="ctr">
                <a:defRPr/>
              </a:pPr>
              <a:endParaRPr lang="pt-BR">
                <a:solidFill>
                  <a:schemeClr val="lt1"/>
                </a:solidFill>
                <a:latin typeface="+mn-lt"/>
                <a:cs typeface="+mn-cs"/>
              </a:endParaRPr>
            </a:p>
          </p:txBody>
        </p:sp>
        <p:sp>
          <p:nvSpPr>
            <p:cNvPr id="98" name="Elipse 97"/>
            <p:cNvSpPr/>
            <p:nvPr/>
          </p:nvSpPr>
          <p:spPr>
            <a:xfrm>
              <a:off x="1258814" y="957092"/>
              <a:ext cx="5862637" cy="36516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grpSp>
        <p:nvGrpSpPr>
          <p:cNvPr id="3" name="Grupo 94"/>
          <p:cNvGrpSpPr>
            <a:grpSpLocks/>
          </p:cNvGrpSpPr>
          <p:nvPr/>
        </p:nvGrpSpPr>
        <p:grpSpPr bwMode="auto">
          <a:xfrm>
            <a:off x="611188" y="1237169"/>
            <a:ext cx="4732337" cy="2703513"/>
            <a:chOff x="1135838" y="878834"/>
            <a:chExt cx="6321432" cy="3986115"/>
          </a:xfrm>
        </p:grpSpPr>
        <p:sp>
          <p:nvSpPr>
            <p:cNvPr id="93" name="Elipse 92"/>
            <p:cNvSpPr>
              <a:spLocks noChangeArrowheads="1"/>
            </p:cNvSpPr>
            <p:nvPr/>
          </p:nvSpPr>
          <p:spPr bwMode="auto">
            <a:xfrm>
              <a:off x="1135838" y="878834"/>
              <a:ext cx="6321432" cy="3986115"/>
            </a:xfrm>
            <a:prstGeom prst="ellipse">
              <a:avLst/>
            </a:prstGeom>
            <a:solidFill>
              <a:srgbClr val="F2DCDB">
                <a:alpha val="77000"/>
              </a:srgbClr>
            </a:solidFill>
            <a:ln w="25400" algn="ctr">
              <a:noFill/>
              <a:round/>
              <a:headEnd/>
              <a:tailEnd/>
            </a:ln>
          </p:spPr>
          <p:txBody>
            <a:bodyPr anchor="ctr"/>
            <a:lstStyle/>
            <a:p>
              <a:pPr algn="ctr">
                <a:defRPr/>
              </a:pPr>
              <a:endParaRPr lang="pt-BR">
                <a:solidFill>
                  <a:schemeClr val="lt1"/>
                </a:solidFill>
                <a:latin typeface="+mn-lt"/>
                <a:cs typeface="+mn-cs"/>
              </a:endParaRPr>
            </a:p>
          </p:txBody>
        </p:sp>
        <p:sp>
          <p:nvSpPr>
            <p:cNvPr id="94" name="Elipse 93"/>
            <p:cNvSpPr>
              <a:spLocks noChangeArrowheads="1"/>
            </p:cNvSpPr>
            <p:nvPr/>
          </p:nvSpPr>
          <p:spPr bwMode="auto">
            <a:xfrm>
              <a:off x="1258583" y="957384"/>
              <a:ext cx="5862297" cy="3651668"/>
            </a:xfrm>
            <a:prstGeom prst="ellipse">
              <a:avLst/>
            </a:prstGeom>
            <a:solidFill>
              <a:schemeClr val="bg1">
                <a:alpha val="46001"/>
              </a:schemeClr>
            </a:solidFill>
            <a:ln w="25400" algn="ctr">
              <a:noFill/>
              <a:round/>
              <a:headEnd/>
              <a:tailEnd/>
            </a:ln>
          </p:spPr>
          <p:txBody>
            <a:bodyPr anchor="ctr"/>
            <a:lstStyle/>
            <a:p>
              <a:pPr algn="ctr">
                <a:defRPr/>
              </a:pPr>
              <a:endParaRPr lang="pt-BR">
                <a:solidFill>
                  <a:schemeClr val="lt1"/>
                </a:solidFill>
                <a:latin typeface="+mn-lt"/>
                <a:cs typeface="+mn-cs"/>
              </a:endParaRPr>
            </a:p>
          </p:txBody>
        </p:sp>
      </p:grpSp>
      <p:cxnSp>
        <p:nvCxnSpPr>
          <p:cNvPr id="4" name="Conector angulado 3"/>
          <p:cNvCxnSpPr>
            <a:stCxn id="5" idx="0"/>
            <a:endCxn id="6" idx="1"/>
          </p:cNvCxnSpPr>
          <p:nvPr/>
        </p:nvCxnSpPr>
        <p:spPr>
          <a:xfrm rot="5400000" flipH="1" flipV="1">
            <a:off x="801688" y="2516694"/>
            <a:ext cx="649287" cy="404813"/>
          </a:xfrm>
          <a:prstGeom prst="bentConnector2">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5" name="Fluxograma: Processo 4"/>
          <p:cNvSpPr/>
          <p:nvPr/>
        </p:nvSpPr>
        <p:spPr>
          <a:xfrm>
            <a:off x="200025" y="3043744"/>
            <a:ext cx="1449388" cy="838200"/>
          </a:xfrm>
          <a:prstGeom prst="flowChartProcess">
            <a:avLst/>
          </a:prstGeom>
        </p:spPr>
        <p:style>
          <a:lnRef idx="1">
            <a:schemeClr val="accent2"/>
          </a:lnRef>
          <a:fillRef idx="3">
            <a:schemeClr val="accent2"/>
          </a:fillRef>
          <a:effectRef idx="2">
            <a:schemeClr val="accent2"/>
          </a:effectRef>
          <a:fontRef idx="minor">
            <a:schemeClr val="lt1"/>
          </a:fontRef>
        </p:style>
        <p:txBody>
          <a:bodyPr lIns="65306" tIns="32653" rIns="65306" bIns="32653" anchor="ctr"/>
          <a:lstStyle/>
          <a:p>
            <a:pPr algn="ctr">
              <a:lnSpc>
                <a:spcPct val="115000"/>
              </a:lnSpc>
              <a:spcAft>
                <a:spcPts val="714"/>
              </a:spcAft>
              <a:defRPr/>
            </a:pPr>
            <a:r>
              <a:rPr lang="en-US" sz="1100" dirty="0">
                <a:latin typeface="Arial Black" pitchFamily="34" charset="0"/>
                <a:ea typeface="Calibri"/>
                <a:cs typeface="Times New Roman"/>
              </a:rPr>
              <a:t>MICROGESTÃO DO PES</a:t>
            </a:r>
            <a:endParaRPr lang="pt-BR" sz="2000" dirty="0">
              <a:latin typeface="Arial Black" pitchFamily="34" charset="0"/>
              <a:ea typeface="Calibri"/>
              <a:cs typeface="Times New Roman"/>
            </a:endParaRPr>
          </a:p>
        </p:txBody>
      </p:sp>
      <p:sp>
        <p:nvSpPr>
          <p:cNvPr id="6" name="Fluxograma: Processo 5"/>
          <p:cNvSpPr/>
          <p:nvPr/>
        </p:nvSpPr>
        <p:spPr>
          <a:xfrm>
            <a:off x="1328738" y="2022982"/>
            <a:ext cx="3203575" cy="742950"/>
          </a:xfrm>
          <a:prstGeom prst="flowChartProcess">
            <a:avLst/>
          </a:prstGeom>
          <a:solidFill>
            <a:srgbClr val="FFC000"/>
          </a:solidFill>
          <a:ln>
            <a:noFill/>
          </a:ln>
        </p:spPr>
        <p:style>
          <a:lnRef idx="1">
            <a:schemeClr val="accent2"/>
          </a:lnRef>
          <a:fillRef idx="2">
            <a:schemeClr val="accent2"/>
          </a:fillRef>
          <a:effectRef idx="1">
            <a:schemeClr val="accent2"/>
          </a:effectRef>
          <a:fontRef idx="minor">
            <a:schemeClr val="dk1"/>
          </a:fontRef>
        </p:style>
        <p:txBody>
          <a:bodyPr lIns="65306" tIns="32653" rIns="65306" bIns="32653" anchor="ctr"/>
          <a:lstStyle/>
          <a:p>
            <a:pPr algn="ctr">
              <a:lnSpc>
                <a:spcPct val="115000"/>
              </a:lnSpc>
              <a:defRPr/>
            </a:pPr>
            <a:r>
              <a:rPr lang="pt-BR" sz="1000" dirty="0">
                <a:latin typeface="Arial Black"/>
                <a:ea typeface="Calibri"/>
                <a:cs typeface="Times New Roman"/>
              </a:rPr>
              <a:t>CICLO MENSAL</a:t>
            </a:r>
            <a:endParaRPr lang="pt-BR" sz="2000" dirty="0">
              <a:ea typeface="Calibri"/>
              <a:cs typeface="Times New Roman"/>
            </a:endParaRPr>
          </a:p>
          <a:p>
            <a:pPr algn="ctr">
              <a:lnSpc>
                <a:spcPct val="115000"/>
              </a:lnSpc>
              <a:spcAft>
                <a:spcPts val="714"/>
              </a:spcAft>
              <a:defRPr/>
            </a:pPr>
            <a:r>
              <a:rPr lang="pt-BR" sz="900" dirty="0" err="1">
                <a:ea typeface="Calibri"/>
                <a:cs typeface="Times New Roman"/>
              </a:rPr>
              <a:t>Monitormanto</a:t>
            </a:r>
            <a:r>
              <a:rPr lang="pt-BR" sz="900" dirty="0">
                <a:ea typeface="Calibri"/>
                <a:cs typeface="Times New Roman"/>
              </a:rPr>
              <a:t> das ações e atualização dos indicadores doe resultados – DIRETOR TÉCNICO</a:t>
            </a:r>
            <a:endParaRPr lang="pt-BR" sz="2000" dirty="0">
              <a:ea typeface="Calibri"/>
              <a:cs typeface="Times New Roman"/>
            </a:endParaRPr>
          </a:p>
        </p:txBody>
      </p:sp>
      <p:cxnSp>
        <p:nvCxnSpPr>
          <p:cNvPr id="8" name="Conector angulado 7"/>
          <p:cNvCxnSpPr>
            <a:endCxn id="106" idx="6"/>
          </p:cNvCxnSpPr>
          <p:nvPr/>
        </p:nvCxnSpPr>
        <p:spPr>
          <a:xfrm rot="10800000" flipV="1">
            <a:off x="1885950" y="3043744"/>
            <a:ext cx="2627313" cy="830263"/>
          </a:xfrm>
          <a:prstGeom prst="bentConnector3">
            <a:avLst>
              <a:gd name="adj1" fmla="val -178"/>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9" name="Fluxograma: Processo 8"/>
          <p:cNvSpPr/>
          <p:nvPr/>
        </p:nvSpPr>
        <p:spPr>
          <a:xfrm>
            <a:off x="2544763" y="799019"/>
            <a:ext cx="3694112" cy="584200"/>
          </a:xfrm>
          <a:prstGeom prst="flowChartProcess">
            <a:avLst/>
          </a:prstGeom>
          <a:ln>
            <a:noFill/>
          </a:ln>
        </p:spPr>
        <p:style>
          <a:lnRef idx="1">
            <a:schemeClr val="accent2"/>
          </a:lnRef>
          <a:fillRef idx="2">
            <a:schemeClr val="accent2"/>
          </a:fillRef>
          <a:effectRef idx="1">
            <a:schemeClr val="accent2"/>
          </a:effectRef>
          <a:fontRef idx="minor">
            <a:schemeClr val="dk1"/>
          </a:fontRef>
        </p:style>
        <p:txBody>
          <a:bodyPr lIns="65306" tIns="32653" rIns="65306" bIns="32653" anchor="ctr"/>
          <a:lstStyle/>
          <a:p>
            <a:pPr algn="ctr">
              <a:lnSpc>
                <a:spcPct val="115000"/>
              </a:lnSpc>
              <a:defRPr/>
            </a:pPr>
            <a:r>
              <a:rPr lang="pt-BR" sz="1000" dirty="0">
                <a:latin typeface="Arial Black"/>
                <a:ea typeface="Calibri"/>
                <a:cs typeface="Times New Roman"/>
              </a:rPr>
              <a:t>CICLO TRIMESTRAL</a:t>
            </a:r>
            <a:r>
              <a:rPr lang="pt-BR" sz="1000" dirty="0">
                <a:ea typeface="Calibri"/>
                <a:cs typeface="Times New Roman"/>
              </a:rPr>
              <a:t> </a:t>
            </a:r>
            <a:endParaRPr lang="pt-BR" sz="2000" dirty="0">
              <a:ea typeface="Calibri"/>
              <a:cs typeface="Times New Roman"/>
            </a:endParaRPr>
          </a:p>
          <a:p>
            <a:pPr algn="ctr">
              <a:lnSpc>
                <a:spcPct val="115000"/>
              </a:lnSpc>
              <a:spcAft>
                <a:spcPts val="714"/>
              </a:spcAft>
              <a:defRPr/>
            </a:pPr>
            <a:r>
              <a:rPr lang="pt-BR" sz="1000" dirty="0">
                <a:ea typeface="Calibri"/>
                <a:cs typeface="Times New Roman"/>
              </a:rPr>
              <a:t>Reunião de Avaliação de Resultados – GOVERNANÇA TEXBRASIL</a:t>
            </a:r>
            <a:endParaRPr lang="pt-BR" sz="2000" dirty="0">
              <a:ea typeface="Calibri"/>
              <a:cs typeface="Times New Roman"/>
            </a:endParaRPr>
          </a:p>
        </p:txBody>
      </p:sp>
      <p:cxnSp>
        <p:nvCxnSpPr>
          <p:cNvPr id="10" name="Conector angulado 9"/>
          <p:cNvCxnSpPr>
            <a:endCxn id="9" idx="1"/>
          </p:cNvCxnSpPr>
          <p:nvPr/>
        </p:nvCxnSpPr>
        <p:spPr>
          <a:xfrm rot="5400000" flipH="1" flipV="1">
            <a:off x="1511300" y="1106994"/>
            <a:ext cx="1049338" cy="1017588"/>
          </a:xfrm>
          <a:prstGeom prst="bentConnector2">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11" name="Conector angulado 10"/>
          <p:cNvCxnSpPr>
            <a:stCxn id="102" idx="2"/>
          </p:cNvCxnSpPr>
          <p:nvPr/>
        </p:nvCxnSpPr>
        <p:spPr>
          <a:xfrm rot="5400000">
            <a:off x="4900613" y="1499106"/>
            <a:ext cx="1169988" cy="1465263"/>
          </a:xfrm>
          <a:prstGeom prst="bentConnector2">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12" name="Caixa de texto 60"/>
          <p:cNvSpPr txBox="1"/>
          <p:nvPr/>
        </p:nvSpPr>
        <p:spPr>
          <a:xfrm>
            <a:off x="3254375" y="3667632"/>
            <a:ext cx="1338263" cy="31908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lIns="65306" tIns="32653" rIns="65306" bIns="32653"/>
          <a:lstStyle/>
          <a:p>
            <a:pPr>
              <a:lnSpc>
                <a:spcPct val="115000"/>
              </a:lnSpc>
              <a:spcAft>
                <a:spcPts val="714"/>
              </a:spcAft>
              <a:defRPr/>
            </a:pPr>
            <a:r>
              <a:rPr lang="en-US" sz="1000" dirty="0" err="1">
                <a:ea typeface="Calibri"/>
                <a:cs typeface="Times New Roman"/>
              </a:rPr>
              <a:t>Medidas</a:t>
            </a:r>
            <a:r>
              <a:rPr lang="en-US" sz="1000" dirty="0">
                <a:ea typeface="Calibri"/>
                <a:cs typeface="Times New Roman"/>
              </a:rPr>
              <a:t> de </a:t>
            </a:r>
            <a:r>
              <a:rPr lang="en-US" sz="1000" dirty="0" err="1">
                <a:ea typeface="Calibri"/>
                <a:cs typeface="Times New Roman"/>
              </a:rPr>
              <a:t>gestão</a:t>
            </a:r>
            <a:endParaRPr lang="pt-BR" sz="2000" dirty="0">
              <a:ea typeface="Calibri"/>
              <a:cs typeface="Times New Roman"/>
            </a:endParaRPr>
          </a:p>
        </p:txBody>
      </p:sp>
      <p:sp>
        <p:nvSpPr>
          <p:cNvPr id="13" name="Caixa de texto 61"/>
          <p:cNvSpPr txBox="1"/>
          <p:nvPr/>
        </p:nvSpPr>
        <p:spPr>
          <a:xfrm>
            <a:off x="5086350" y="2589719"/>
            <a:ext cx="1336675" cy="3206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lIns="65306" tIns="32653" rIns="65306" bIns="32653"/>
          <a:lstStyle/>
          <a:p>
            <a:pPr>
              <a:lnSpc>
                <a:spcPct val="115000"/>
              </a:lnSpc>
              <a:spcAft>
                <a:spcPts val="714"/>
              </a:spcAft>
              <a:defRPr/>
            </a:pPr>
            <a:r>
              <a:rPr lang="en-US" sz="1000" dirty="0" err="1">
                <a:ea typeface="Calibri"/>
                <a:cs typeface="Times New Roman"/>
              </a:rPr>
              <a:t>Medidas</a:t>
            </a:r>
            <a:r>
              <a:rPr lang="en-US" sz="1000" dirty="0">
                <a:ea typeface="Calibri"/>
                <a:cs typeface="Times New Roman"/>
              </a:rPr>
              <a:t> de </a:t>
            </a:r>
            <a:r>
              <a:rPr lang="en-US" sz="1000" dirty="0" err="1">
                <a:ea typeface="Calibri"/>
                <a:cs typeface="Times New Roman"/>
              </a:rPr>
              <a:t>gestão</a:t>
            </a:r>
            <a:endParaRPr lang="pt-BR" sz="2000" dirty="0">
              <a:ea typeface="Calibri"/>
              <a:cs typeface="Times New Roman"/>
            </a:endParaRPr>
          </a:p>
        </p:txBody>
      </p:sp>
      <p:sp>
        <p:nvSpPr>
          <p:cNvPr id="14" name="Fluxograma: Processo 13"/>
          <p:cNvSpPr/>
          <p:nvPr/>
        </p:nvSpPr>
        <p:spPr>
          <a:xfrm>
            <a:off x="7207250" y="3043744"/>
            <a:ext cx="1685925" cy="838200"/>
          </a:xfrm>
          <a:prstGeom prst="flowChartProcess">
            <a:avLst/>
          </a:prstGeom>
        </p:spPr>
        <p:style>
          <a:lnRef idx="1">
            <a:schemeClr val="accent6"/>
          </a:lnRef>
          <a:fillRef idx="2">
            <a:schemeClr val="accent6"/>
          </a:fillRef>
          <a:effectRef idx="1">
            <a:schemeClr val="accent6"/>
          </a:effectRef>
          <a:fontRef idx="minor">
            <a:schemeClr val="dk1"/>
          </a:fontRef>
        </p:style>
        <p:txBody>
          <a:bodyPr lIns="65306" tIns="32653" rIns="65306" bIns="32653" anchor="ctr"/>
          <a:lstStyle/>
          <a:p>
            <a:pPr algn="ctr">
              <a:lnSpc>
                <a:spcPct val="115000"/>
              </a:lnSpc>
              <a:spcAft>
                <a:spcPts val="714"/>
              </a:spcAft>
              <a:defRPr/>
            </a:pPr>
            <a:r>
              <a:rPr lang="pt-BR" sz="1000" dirty="0">
                <a:latin typeface="Arial Black"/>
                <a:ea typeface="Calibri"/>
                <a:cs typeface="Times New Roman"/>
              </a:rPr>
              <a:t>CICLO SEMESTRAL</a:t>
            </a:r>
            <a:endParaRPr lang="en-US" sz="1000" dirty="0">
              <a:ea typeface="Calibri"/>
              <a:cs typeface="Times New Roman"/>
            </a:endParaRPr>
          </a:p>
          <a:p>
            <a:pPr algn="ctr">
              <a:lnSpc>
                <a:spcPct val="115000"/>
              </a:lnSpc>
              <a:spcAft>
                <a:spcPts val="714"/>
              </a:spcAft>
              <a:defRPr/>
            </a:pPr>
            <a:r>
              <a:rPr lang="en-US" sz="1000" dirty="0">
                <a:ea typeface="Calibri"/>
                <a:cs typeface="Times New Roman"/>
              </a:rPr>
              <a:t>RELATÓRIO DE GESTÃOPUBLICADO </a:t>
            </a:r>
            <a:r>
              <a:rPr lang="pt-BR" sz="1000" dirty="0">
                <a:ea typeface="Calibri"/>
                <a:cs typeface="Times New Roman"/>
              </a:rPr>
              <a:t>– COMITÊ GESTOR</a:t>
            </a:r>
            <a:r>
              <a:rPr lang="en-US" sz="1000" dirty="0">
                <a:ea typeface="Calibri"/>
                <a:cs typeface="Times New Roman"/>
              </a:rPr>
              <a:t> </a:t>
            </a:r>
            <a:endParaRPr lang="pt-BR" sz="2000" dirty="0">
              <a:ea typeface="Calibri"/>
              <a:cs typeface="Times New Roman"/>
            </a:endParaRPr>
          </a:p>
        </p:txBody>
      </p:sp>
      <p:cxnSp>
        <p:nvCxnSpPr>
          <p:cNvPr id="15" name="Conector angulado 14"/>
          <p:cNvCxnSpPr>
            <a:stCxn id="9" idx="3"/>
            <a:endCxn id="14" idx="0"/>
          </p:cNvCxnSpPr>
          <p:nvPr/>
        </p:nvCxnSpPr>
        <p:spPr>
          <a:xfrm>
            <a:off x="6238875" y="1091119"/>
            <a:ext cx="1811338" cy="1952625"/>
          </a:xfrm>
          <a:prstGeom prst="bentConnector2">
            <a:avLst/>
          </a:prstGeom>
          <a:ln>
            <a:prstDash val="lgDash"/>
            <a:tailEnd type="arrow"/>
          </a:ln>
        </p:spPr>
        <p:style>
          <a:lnRef idx="1">
            <a:schemeClr val="accent2"/>
          </a:lnRef>
          <a:fillRef idx="0">
            <a:schemeClr val="accent2"/>
          </a:fillRef>
          <a:effectRef idx="0">
            <a:schemeClr val="accent2"/>
          </a:effectRef>
          <a:fontRef idx="minor">
            <a:schemeClr val="tx1"/>
          </a:fontRef>
        </p:style>
      </p:cxnSp>
      <p:sp>
        <p:nvSpPr>
          <p:cNvPr id="16" name="Fluxograma: Processo 15"/>
          <p:cNvSpPr/>
          <p:nvPr/>
        </p:nvSpPr>
        <p:spPr>
          <a:xfrm>
            <a:off x="1331913" y="4802694"/>
            <a:ext cx="3203575" cy="625475"/>
          </a:xfrm>
          <a:prstGeom prst="flowChartProcess">
            <a:avLst/>
          </a:prstGeom>
        </p:spPr>
        <p:style>
          <a:lnRef idx="1">
            <a:schemeClr val="accent2"/>
          </a:lnRef>
          <a:fillRef idx="3">
            <a:schemeClr val="accent2"/>
          </a:fillRef>
          <a:effectRef idx="2">
            <a:schemeClr val="accent2"/>
          </a:effectRef>
          <a:fontRef idx="minor">
            <a:schemeClr val="lt1"/>
          </a:fontRef>
        </p:style>
        <p:txBody>
          <a:bodyPr lIns="65306" tIns="32653" rIns="65306" bIns="32653" anchor="ctr"/>
          <a:lstStyle/>
          <a:p>
            <a:pPr algn="ctr">
              <a:lnSpc>
                <a:spcPct val="115000"/>
              </a:lnSpc>
              <a:defRPr/>
            </a:pPr>
            <a:r>
              <a:rPr lang="pt-BR" sz="1000" dirty="0">
                <a:latin typeface="Arial Black"/>
                <a:ea typeface="Calibri"/>
                <a:cs typeface="Times New Roman"/>
              </a:rPr>
              <a:t>CICLO ANUAL</a:t>
            </a:r>
            <a:endParaRPr lang="pt-BR" sz="2000" dirty="0">
              <a:ea typeface="Calibri"/>
              <a:cs typeface="Times New Roman"/>
            </a:endParaRPr>
          </a:p>
          <a:p>
            <a:pPr algn="ctr">
              <a:lnSpc>
                <a:spcPct val="115000"/>
              </a:lnSpc>
              <a:defRPr/>
            </a:pPr>
            <a:r>
              <a:rPr lang="pt-BR" sz="900" dirty="0">
                <a:ea typeface="Calibri"/>
                <a:cs typeface="Times New Roman"/>
              </a:rPr>
              <a:t>REVISÃO ESTRATÉGICA E DIRETRIZES</a:t>
            </a:r>
            <a:endParaRPr lang="pt-BR" sz="2000" dirty="0">
              <a:ea typeface="Calibri"/>
              <a:cs typeface="Times New Roman"/>
            </a:endParaRPr>
          </a:p>
          <a:p>
            <a:pPr algn="ctr">
              <a:lnSpc>
                <a:spcPct val="115000"/>
              </a:lnSpc>
              <a:defRPr/>
            </a:pPr>
            <a:r>
              <a:rPr lang="pt-BR" sz="900" dirty="0">
                <a:ea typeface="Calibri"/>
                <a:cs typeface="Times New Roman"/>
              </a:rPr>
              <a:t>COMITÊ GESTOR + STAKEHOLDERS</a:t>
            </a:r>
            <a:endParaRPr lang="pt-BR" sz="2000" dirty="0">
              <a:ea typeface="Calibri"/>
              <a:cs typeface="Times New Roman"/>
            </a:endParaRPr>
          </a:p>
        </p:txBody>
      </p:sp>
      <p:sp>
        <p:nvSpPr>
          <p:cNvPr id="17" name="Fluxograma: Processo 16"/>
          <p:cNvSpPr/>
          <p:nvPr/>
        </p:nvSpPr>
        <p:spPr>
          <a:xfrm>
            <a:off x="5649913" y="4793169"/>
            <a:ext cx="1449387" cy="625475"/>
          </a:xfrm>
          <a:prstGeom prst="flowChartProcess">
            <a:avLst/>
          </a:prstGeom>
        </p:spPr>
        <p:style>
          <a:lnRef idx="1">
            <a:schemeClr val="accent6"/>
          </a:lnRef>
          <a:fillRef idx="2">
            <a:schemeClr val="accent6"/>
          </a:fillRef>
          <a:effectRef idx="1">
            <a:schemeClr val="accent6"/>
          </a:effectRef>
          <a:fontRef idx="minor">
            <a:schemeClr val="dk1"/>
          </a:fontRef>
        </p:style>
        <p:txBody>
          <a:bodyPr lIns="65306" tIns="32653" rIns="65306" bIns="32653" anchor="ctr"/>
          <a:lstStyle/>
          <a:p>
            <a:pPr algn="ctr">
              <a:lnSpc>
                <a:spcPct val="115000"/>
              </a:lnSpc>
              <a:spcAft>
                <a:spcPts val="714"/>
              </a:spcAft>
              <a:defRPr/>
            </a:pPr>
            <a:r>
              <a:rPr lang="pt-BR" sz="900">
                <a:ea typeface="Calibri"/>
                <a:cs typeface="Times New Roman"/>
              </a:rPr>
              <a:t>PREPARAÇÃO E ANÁLISE COM RESPONSÁVEIS POR RESULTADOS </a:t>
            </a:r>
            <a:endParaRPr lang="pt-BR" sz="2000">
              <a:ea typeface="Calibri"/>
              <a:cs typeface="Times New Roman"/>
            </a:endParaRPr>
          </a:p>
        </p:txBody>
      </p:sp>
      <p:sp>
        <p:nvSpPr>
          <p:cNvPr id="34" name="Elipse 33"/>
          <p:cNvSpPr/>
          <p:nvPr/>
        </p:nvSpPr>
        <p:spPr>
          <a:xfrm>
            <a:off x="5974372" y="1196725"/>
            <a:ext cx="478159" cy="454424"/>
          </a:xfrm>
          <a:prstGeom prst="ellipse">
            <a:avLst/>
          </a:prstGeom>
          <a:solidFill>
            <a:schemeClr val="accent2">
              <a:lumMod val="40000"/>
              <a:lumOff val="60000"/>
            </a:schemeClr>
          </a:solidFill>
          <a:ln>
            <a:no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lnSpc>
                <a:spcPct val="115000"/>
              </a:lnSpc>
              <a:spcAft>
                <a:spcPts val="714"/>
              </a:spcAft>
              <a:defRPr/>
            </a:pPr>
            <a:r>
              <a:rPr lang="en-US" sz="2000" dirty="0">
                <a:ea typeface="Calibri"/>
                <a:cs typeface="Times New Roman"/>
              </a:rPr>
              <a:t> </a:t>
            </a:r>
            <a:endParaRPr lang="pt-BR" sz="2000" dirty="0">
              <a:ea typeface="Calibri"/>
              <a:cs typeface="Times New Roman"/>
            </a:endParaRPr>
          </a:p>
        </p:txBody>
      </p:sp>
      <p:cxnSp>
        <p:nvCxnSpPr>
          <p:cNvPr id="23" name="Conector de seta reta 22"/>
          <p:cNvCxnSpPr>
            <a:stCxn id="17" idx="1"/>
          </p:cNvCxnSpPr>
          <p:nvPr/>
        </p:nvCxnSpPr>
        <p:spPr>
          <a:xfrm flipH="1">
            <a:off x="4535488" y="5105907"/>
            <a:ext cx="1114425" cy="0"/>
          </a:xfrm>
          <a:prstGeom prst="straightConnector1">
            <a:avLst/>
          </a:prstGeom>
          <a:ln>
            <a:prstDash val="lgDash"/>
            <a:tailEnd type="arrow"/>
          </a:ln>
        </p:spPr>
        <p:style>
          <a:lnRef idx="1">
            <a:schemeClr val="accent2"/>
          </a:lnRef>
          <a:fillRef idx="0">
            <a:schemeClr val="accent2"/>
          </a:fillRef>
          <a:effectRef idx="0">
            <a:schemeClr val="accent2"/>
          </a:effectRef>
          <a:fontRef idx="minor">
            <a:schemeClr val="tx1"/>
          </a:fontRef>
        </p:style>
      </p:cxnSp>
      <p:cxnSp>
        <p:nvCxnSpPr>
          <p:cNvPr id="24" name="Conector angulado 23"/>
          <p:cNvCxnSpPr>
            <a:stCxn id="14" idx="2"/>
            <a:endCxn id="17" idx="3"/>
          </p:cNvCxnSpPr>
          <p:nvPr/>
        </p:nvCxnSpPr>
        <p:spPr>
          <a:xfrm rot="5400000">
            <a:off x="6962775" y="4018469"/>
            <a:ext cx="1223963" cy="950913"/>
          </a:xfrm>
          <a:prstGeom prst="bentConnector2">
            <a:avLst/>
          </a:prstGeom>
          <a:ln>
            <a:prstDash val="lgDash"/>
            <a:tailEnd type="arrow"/>
          </a:ln>
        </p:spPr>
        <p:style>
          <a:lnRef idx="1">
            <a:schemeClr val="accent2"/>
          </a:lnRef>
          <a:fillRef idx="0">
            <a:schemeClr val="accent2"/>
          </a:fillRef>
          <a:effectRef idx="0">
            <a:schemeClr val="accent2"/>
          </a:effectRef>
          <a:fontRef idx="minor">
            <a:schemeClr val="tx1"/>
          </a:fontRef>
        </p:style>
      </p:cxnSp>
      <p:cxnSp>
        <p:nvCxnSpPr>
          <p:cNvPr id="25" name="Conector angulado 24"/>
          <p:cNvCxnSpPr>
            <a:stCxn id="16" idx="1"/>
            <a:endCxn id="5" idx="2"/>
          </p:cNvCxnSpPr>
          <p:nvPr/>
        </p:nvCxnSpPr>
        <p:spPr>
          <a:xfrm rot="10800000">
            <a:off x="923925" y="3881944"/>
            <a:ext cx="407988" cy="1233488"/>
          </a:xfrm>
          <a:prstGeom prst="bentConnector2">
            <a:avLst/>
          </a:prstGeom>
          <a:ln>
            <a:prstDash val="lgDash"/>
            <a:tailEnd type="arrow"/>
          </a:ln>
        </p:spPr>
        <p:style>
          <a:lnRef idx="1">
            <a:schemeClr val="accent2"/>
          </a:lnRef>
          <a:fillRef idx="0">
            <a:schemeClr val="accent2"/>
          </a:fillRef>
          <a:effectRef idx="0">
            <a:schemeClr val="accent2"/>
          </a:effectRef>
          <a:fontRef idx="minor">
            <a:schemeClr val="tx1"/>
          </a:fontRef>
        </p:style>
      </p:cxnSp>
      <p:sp>
        <p:nvSpPr>
          <p:cNvPr id="46" name="Seta circular 45"/>
          <p:cNvSpPr/>
          <p:nvPr/>
        </p:nvSpPr>
        <p:spPr>
          <a:xfrm>
            <a:off x="5908675" y="1124457"/>
            <a:ext cx="641350" cy="614362"/>
          </a:xfrm>
          <a:prstGeom prst="circularArrow">
            <a:avLst>
              <a:gd name="adj1" fmla="val 12500"/>
              <a:gd name="adj2" fmla="val 1142319"/>
              <a:gd name="adj3" fmla="val 20457681"/>
              <a:gd name="adj4" fmla="val 1509759"/>
              <a:gd name="adj5" fmla="val 125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defRPr/>
            </a:pPr>
            <a:endParaRPr lang="pt-BR" sz="3900"/>
          </a:p>
        </p:txBody>
      </p:sp>
      <p:sp>
        <p:nvSpPr>
          <p:cNvPr id="51" name="CaixaDeTexto 50"/>
          <p:cNvSpPr txBox="1"/>
          <p:nvPr/>
        </p:nvSpPr>
        <p:spPr>
          <a:xfrm>
            <a:off x="683568" y="188640"/>
            <a:ext cx="7939088" cy="457200"/>
          </a:xfrm>
          <a:prstGeom prst="rect">
            <a:avLst/>
          </a:prstGeom>
          <a:noFill/>
        </p:spPr>
        <p:txBody>
          <a:bodyPr wrap="none" lIns="91397" tIns="45698" rIns="91397" bIns="45698">
            <a:spAutoFit/>
          </a:bodyPr>
          <a:lstStyle/>
          <a:p>
            <a:r>
              <a:rPr lang="pt-BR" sz="2400" b="1" dirty="0">
                <a:solidFill>
                  <a:schemeClr val="bg1"/>
                </a:solidFill>
                <a:latin typeface="Tw Cen MT" pitchFamily="34" charset="0"/>
              </a:rPr>
              <a:t>CICLO DE GESTÃO Texbrasil:</a:t>
            </a:r>
            <a:r>
              <a:rPr lang="pt-BR" sz="2400" dirty="0">
                <a:solidFill>
                  <a:schemeClr val="bg1"/>
                </a:solidFill>
                <a:latin typeface="Tw Cen MT" pitchFamily="34" charset="0"/>
              </a:rPr>
              <a:t> micro e macrogestão estratégica</a:t>
            </a:r>
          </a:p>
        </p:txBody>
      </p:sp>
      <p:sp>
        <p:nvSpPr>
          <p:cNvPr id="59" name="Retângulo de cantos arredondados 58"/>
          <p:cNvSpPr/>
          <p:nvPr/>
        </p:nvSpPr>
        <p:spPr>
          <a:xfrm>
            <a:off x="512457" y="6017797"/>
            <a:ext cx="6917553" cy="795579"/>
          </a:xfrm>
          <a:prstGeom prst="roundRect">
            <a:avLst/>
          </a:prstGeom>
          <a:solidFill>
            <a:schemeClr val="accent2">
              <a:lumMod val="20000"/>
              <a:lumOff val="80000"/>
            </a:schemeClr>
          </a:solidFill>
          <a:ln>
            <a:noFill/>
          </a:ln>
          <a:effectLst>
            <a:outerShdw blurRad="40000" dist="23000" dir="5400000" rotWithShape="0">
              <a:srgbClr val="000000">
                <a:alpha val="35000"/>
              </a:srgbClr>
            </a:outerShdw>
            <a:reflection blurRad="6350" stA="52000" endA="300" endPos="35000" dir="5400000" sy="-100000" algn="bl" rotWithShape="0"/>
          </a:effectLst>
        </p:spPr>
        <p:style>
          <a:lnRef idx="1">
            <a:schemeClr val="accent2"/>
          </a:lnRef>
          <a:fillRef idx="3">
            <a:schemeClr val="accent2"/>
          </a:fillRef>
          <a:effectRef idx="2">
            <a:schemeClr val="accent2"/>
          </a:effectRef>
          <a:fontRef idx="minor">
            <a:schemeClr val="lt1"/>
          </a:fontRef>
        </p:style>
        <p:txBody>
          <a:bodyPr lIns="65306" tIns="32653" rIns="65306" bIns="32653" anchor="ctr"/>
          <a:lstStyle/>
          <a:p>
            <a:pPr>
              <a:defRPr/>
            </a:pPr>
            <a:endParaRPr lang="pt-BR" sz="2600" dirty="0">
              <a:solidFill>
                <a:schemeClr val="tx1"/>
              </a:solidFill>
            </a:endParaRPr>
          </a:p>
        </p:txBody>
      </p:sp>
      <p:sp>
        <p:nvSpPr>
          <p:cNvPr id="60" name="Retângulo de cantos arredondados 59"/>
          <p:cNvSpPr/>
          <p:nvPr/>
        </p:nvSpPr>
        <p:spPr>
          <a:xfrm>
            <a:off x="1619250" y="6323519"/>
            <a:ext cx="2266950" cy="328613"/>
          </a:xfrm>
          <a:prstGeom prst="roundRect">
            <a:avLst/>
          </a:prstGeom>
          <a:solidFill>
            <a:srgbClr val="FFFF99"/>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lnSpc>
                <a:spcPct val="115000"/>
              </a:lnSpc>
              <a:spcAft>
                <a:spcPts val="714"/>
              </a:spcAft>
              <a:defRPr/>
            </a:pPr>
            <a:r>
              <a:rPr lang="pt-BR" sz="700" dirty="0">
                <a:solidFill>
                  <a:schemeClr val="tx1"/>
                </a:solidFill>
                <a:latin typeface="Arial Black" pitchFamily="34" charset="0"/>
                <a:ea typeface="Calibri"/>
                <a:cs typeface="Times New Roman"/>
              </a:rPr>
              <a:t>STAND UP MEETING -  REUNIÕES DIÁRIAS DE 15 MINUTOS EM PÉ</a:t>
            </a:r>
            <a:endParaRPr lang="pt-BR" sz="1300" dirty="0">
              <a:solidFill>
                <a:schemeClr val="tx1"/>
              </a:solidFill>
              <a:latin typeface="Arial Black" pitchFamily="34" charset="0"/>
              <a:ea typeface="Calibri"/>
              <a:cs typeface="Times New Roman"/>
            </a:endParaRPr>
          </a:p>
        </p:txBody>
      </p:sp>
      <p:sp>
        <p:nvSpPr>
          <p:cNvPr id="61" name="Retângulo de cantos arredondados 60"/>
          <p:cNvSpPr/>
          <p:nvPr/>
        </p:nvSpPr>
        <p:spPr>
          <a:xfrm>
            <a:off x="4127500" y="6333044"/>
            <a:ext cx="2268538" cy="328613"/>
          </a:xfrm>
          <a:prstGeom prst="roundRect">
            <a:avLst/>
          </a:prstGeom>
          <a:solidFill>
            <a:srgbClr val="FFFF99"/>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lnSpc>
                <a:spcPct val="115000"/>
              </a:lnSpc>
              <a:spcAft>
                <a:spcPts val="714"/>
              </a:spcAft>
              <a:defRPr/>
            </a:pPr>
            <a:r>
              <a:rPr lang="pt-BR" sz="700" dirty="0">
                <a:solidFill>
                  <a:schemeClr val="tx1"/>
                </a:solidFill>
                <a:latin typeface="Arial Black" pitchFamily="34" charset="0"/>
                <a:ea typeface="Calibri"/>
                <a:cs typeface="Times New Roman"/>
              </a:rPr>
              <a:t>STAND UP MEETING -  REUNIÕES DIÁRIAS DE 15 MINUTOS EM PÉ</a:t>
            </a:r>
            <a:endParaRPr lang="pt-BR" sz="1300" dirty="0">
              <a:solidFill>
                <a:schemeClr val="tx1"/>
              </a:solidFill>
              <a:latin typeface="Arial Black" pitchFamily="34" charset="0"/>
              <a:ea typeface="Calibri"/>
              <a:cs typeface="Times New Roman"/>
            </a:endParaRPr>
          </a:p>
        </p:txBody>
      </p:sp>
      <p:sp>
        <p:nvSpPr>
          <p:cNvPr id="62" name="Retângulo de cantos arredondados 61"/>
          <p:cNvSpPr/>
          <p:nvPr/>
        </p:nvSpPr>
        <p:spPr>
          <a:xfrm>
            <a:off x="606425" y="6125082"/>
            <a:ext cx="746125" cy="552450"/>
          </a:xfrm>
          <a:prstGeom prst="roundRect">
            <a:avLst/>
          </a:prstGeom>
          <a:solidFill>
            <a:srgbClr val="FFFF99"/>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lnSpc>
                <a:spcPct val="115000"/>
              </a:lnSpc>
              <a:spcAft>
                <a:spcPts val="714"/>
              </a:spcAft>
              <a:defRPr/>
            </a:pPr>
            <a:r>
              <a:rPr lang="en-US" sz="900" dirty="0" err="1">
                <a:solidFill>
                  <a:schemeClr val="tx1"/>
                </a:solidFill>
                <a:latin typeface="Arial Black" pitchFamily="34" charset="0"/>
                <a:ea typeface="Calibri"/>
                <a:cs typeface="Times New Roman"/>
              </a:rPr>
              <a:t>início</a:t>
            </a:r>
            <a:r>
              <a:rPr lang="en-US" sz="900" dirty="0">
                <a:solidFill>
                  <a:schemeClr val="tx1"/>
                </a:solidFill>
                <a:latin typeface="Arial Black" pitchFamily="34" charset="0"/>
                <a:ea typeface="Calibri"/>
                <a:cs typeface="Times New Roman"/>
              </a:rPr>
              <a:t> de </a:t>
            </a:r>
            <a:r>
              <a:rPr lang="en-US" sz="900" dirty="0" err="1">
                <a:solidFill>
                  <a:schemeClr val="tx1"/>
                </a:solidFill>
                <a:latin typeface="Arial Black" pitchFamily="34" charset="0"/>
                <a:ea typeface="Calibri"/>
                <a:cs typeface="Times New Roman"/>
              </a:rPr>
              <a:t>ciclo</a:t>
            </a:r>
            <a:endParaRPr lang="pt-BR" sz="2000" dirty="0">
              <a:solidFill>
                <a:schemeClr val="tx1"/>
              </a:solidFill>
              <a:latin typeface="Arial Black" pitchFamily="34" charset="0"/>
              <a:ea typeface="Calibri"/>
              <a:cs typeface="Times New Roman"/>
            </a:endParaRPr>
          </a:p>
        </p:txBody>
      </p:sp>
      <p:sp>
        <p:nvSpPr>
          <p:cNvPr id="63" name="Retângulo de cantos arredondados 62"/>
          <p:cNvSpPr/>
          <p:nvPr/>
        </p:nvSpPr>
        <p:spPr>
          <a:xfrm>
            <a:off x="6599238" y="6125082"/>
            <a:ext cx="746125" cy="552450"/>
          </a:xfrm>
          <a:prstGeom prst="roundRect">
            <a:avLst/>
          </a:prstGeom>
          <a:solidFill>
            <a:srgbClr val="FFFF99"/>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lnSpc>
                <a:spcPct val="115000"/>
              </a:lnSpc>
              <a:spcAft>
                <a:spcPts val="714"/>
              </a:spcAft>
              <a:defRPr/>
            </a:pPr>
            <a:r>
              <a:rPr lang="en-US" sz="900" dirty="0">
                <a:solidFill>
                  <a:schemeClr val="tx1"/>
                </a:solidFill>
                <a:latin typeface="Arial Black" pitchFamily="34" charset="0"/>
                <a:ea typeface="Calibri"/>
                <a:cs typeface="Times New Roman"/>
              </a:rPr>
              <a:t>final de </a:t>
            </a:r>
            <a:r>
              <a:rPr lang="en-US" sz="900" dirty="0" err="1">
                <a:solidFill>
                  <a:schemeClr val="tx1"/>
                </a:solidFill>
                <a:latin typeface="Arial Black" pitchFamily="34" charset="0"/>
                <a:ea typeface="Calibri"/>
                <a:cs typeface="Times New Roman"/>
              </a:rPr>
              <a:t>ciclo</a:t>
            </a:r>
            <a:endParaRPr lang="pt-BR" sz="2000" dirty="0">
              <a:solidFill>
                <a:schemeClr val="tx1"/>
              </a:solidFill>
              <a:latin typeface="Arial Black" pitchFamily="34" charset="0"/>
              <a:ea typeface="Calibri"/>
              <a:cs typeface="Times New Roman"/>
            </a:endParaRPr>
          </a:p>
        </p:txBody>
      </p:sp>
      <p:sp>
        <p:nvSpPr>
          <p:cNvPr id="64" name="Caixa de texto 44"/>
          <p:cNvSpPr txBox="1"/>
          <p:nvPr/>
        </p:nvSpPr>
        <p:spPr>
          <a:xfrm>
            <a:off x="1670050" y="5994907"/>
            <a:ext cx="4700588" cy="268287"/>
          </a:xfrm>
          <a:prstGeom prst="rect">
            <a:avLst/>
          </a:prstGeom>
          <a:ln/>
        </p:spPr>
        <p:style>
          <a:lnRef idx="1">
            <a:schemeClr val="accent2"/>
          </a:lnRef>
          <a:fillRef idx="3">
            <a:schemeClr val="accent2"/>
          </a:fillRef>
          <a:effectRef idx="2">
            <a:schemeClr val="accent2"/>
          </a:effectRef>
          <a:fontRef idx="minor">
            <a:schemeClr val="lt1"/>
          </a:fontRef>
        </p:style>
        <p:txBody>
          <a:bodyPr lIns="65306" tIns="32653" rIns="65306" bIns="32653"/>
          <a:lstStyle/>
          <a:p>
            <a:pPr algn="ctr">
              <a:lnSpc>
                <a:spcPct val="115000"/>
              </a:lnSpc>
              <a:spcAft>
                <a:spcPts val="714"/>
              </a:spcAft>
              <a:defRPr/>
            </a:pPr>
            <a:r>
              <a:rPr lang="en-US" sz="1000" dirty="0">
                <a:latin typeface="Arial Black"/>
                <a:ea typeface="Calibri"/>
                <a:cs typeface="Times New Roman"/>
              </a:rPr>
              <a:t>MICRO GESTÃO ESTRATÉGICA</a:t>
            </a:r>
            <a:endParaRPr lang="pt-BR" sz="1400" dirty="0">
              <a:ea typeface="Calibri"/>
              <a:cs typeface="Times New Roman"/>
            </a:endParaRPr>
          </a:p>
        </p:txBody>
      </p:sp>
      <p:sp>
        <p:nvSpPr>
          <p:cNvPr id="67" name="Seta circular 66"/>
          <p:cNvSpPr/>
          <p:nvPr/>
        </p:nvSpPr>
        <p:spPr>
          <a:xfrm>
            <a:off x="287338" y="5515482"/>
            <a:ext cx="639762" cy="612775"/>
          </a:xfrm>
          <a:prstGeom prst="circularArrow">
            <a:avLst>
              <a:gd name="adj1" fmla="val 12500"/>
              <a:gd name="adj2" fmla="val 1142319"/>
              <a:gd name="adj3" fmla="val 20457681"/>
              <a:gd name="adj4" fmla="val 1509759"/>
              <a:gd name="adj5" fmla="val 125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defRPr/>
            </a:pPr>
            <a:endParaRPr lang="pt-BR" sz="3900"/>
          </a:p>
        </p:txBody>
      </p:sp>
      <p:sp>
        <p:nvSpPr>
          <p:cNvPr id="99" name="Caixa de texto 80"/>
          <p:cNvSpPr txBox="1"/>
          <p:nvPr/>
        </p:nvSpPr>
        <p:spPr>
          <a:xfrm>
            <a:off x="444500" y="5618669"/>
            <a:ext cx="357188" cy="4191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lIns="65306" tIns="32653" rIns="65306" bIns="32653"/>
          <a:lstStyle/>
          <a:p>
            <a:pPr>
              <a:lnSpc>
                <a:spcPct val="115000"/>
              </a:lnSpc>
              <a:spcAft>
                <a:spcPts val="714"/>
              </a:spcAft>
              <a:defRPr/>
            </a:pPr>
            <a:r>
              <a:rPr lang="en-US" sz="2000" dirty="0">
                <a:latin typeface="Arial Black"/>
                <a:ea typeface="Calibri"/>
                <a:cs typeface="Times New Roman"/>
              </a:rPr>
              <a:t>1</a:t>
            </a:r>
            <a:endParaRPr lang="pt-BR" sz="2000" dirty="0">
              <a:ea typeface="Calibri"/>
              <a:cs typeface="Times New Roman"/>
            </a:endParaRPr>
          </a:p>
        </p:txBody>
      </p:sp>
      <p:sp>
        <p:nvSpPr>
          <p:cNvPr id="102" name="Caixa de texto 80"/>
          <p:cNvSpPr txBox="1"/>
          <p:nvPr/>
        </p:nvSpPr>
        <p:spPr>
          <a:xfrm>
            <a:off x="6040438" y="1229232"/>
            <a:ext cx="355600" cy="41751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lIns="65306" tIns="32653" rIns="65306" bIns="32653"/>
          <a:lstStyle/>
          <a:p>
            <a:pPr>
              <a:lnSpc>
                <a:spcPct val="115000"/>
              </a:lnSpc>
              <a:spcAft>
                <a:spcPts val="714"/>
              </a:spcAft>
              <a:defRPr/>
            </a:pPr>
            <a:r>
              <a:rPr lang="en-US" sz="2000" dirty="0">
                <a:latin typeface="Arial Black"/>
                <a:ea typeface="Calibri"/>
                <a:cs typeface="Times New Roman"/>
              </a:rPr>
              <a:t>3</a:t>
            </a:r>
            <a:endParaRPr lang="pt-BR" sz="2000" dirty="0">
              <a:ea typeface="Calibri"/>
              <a:cs typeface="Times New Roman"/>
            </a:endParaRPr>
          </a:p>
        </p:txBody>
      </p:sp>
      <p:sp>
        <p:nvSpPr>
          <p:cNvPr id="106" name="Elipse 105"/>
          <p:cNvSpPr/>
          <p:nvPr/>
        </p:nvSpPr>
        <p:spPr>
          <a:xfrm>
            <a:off x="1408188" y="3646428"/>
            <a:ext cx="478159" cy="454424"/>
          </a:xfrm>
          <a:prstGeom prst="ellipse">
            <a:avLst/>
          </a:prstGeom>
          <a:solidFill>
            <a:schemeClr val="accent2">
              <a:lumMod val="40000"/>
              <a:lumOff val="60000"/>
            </a:schemeClr>
          </a:solidFill>
          <a:ln>
            <a:no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lnSpc>
                <a:spcPct val="115000"/>
              </a:lnSpc>
              <a:spcAft>
                <a:spcPts val="714"/>
              </a:spcAft>
              <a:defRPr/>
            </a:pPr>
            <a:r>
              <a:rPr lang="en-US" sz="2000" dirty="0">
                <a:ea typeface="Calibri"/>
                <a:cs typeface="Times New Roman"/>
              </a:rPr>
              <a:t> </a:t>
            </a:r>
            <a:endParaRPr lang="pt-BR" sz="2000" dirty="0">
              <a:ea typeface="Calibri"/>
              <a:cs typeface="Times New Roman"/>
            </a:endParaRPr>
          </a:p>
        </p:txBody>
      </p:sp>
      <p:sp>
        <p:nvSpPr>
          <p:cNvPr id="41" name="Seta circular 40"/>
          <p:cNvSpPr/>
          <p:nvPr/>
        </p:nvSpPr>
        <p:spPr>
          <a:xfrm>
            <a:off x="1328738" y="3566032"/>
            <a:ext cx="641350" cy="614362"/>
          </a:xfrm>
          <a:prstGeom prst="circularArrow">
            <a:avLst>
              <a:gd name="adj1" fmla="val 12500"/>
              <a:gd name="adj2" fmla="val 1142319"/>
              <a:gd name="adj3" fmla="val 20457681"/>
              <a:gd name="adj4" fmla="val 1509759"/>
              <a:gd name="adj5" fmla="val 125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defRPr/>
            </a:pPr>
            <a:endParaRPr lang="pt-BR" sz="3900"/>
          </a:p>
        </p:txBody>
      </p:sp>
      <p:sp>
        <p:nvSpPr>
          <p:cNvPr id="100" name="Caixa de texto 80"/>
          <p:cNvSpPr txBox="1"/>
          <p:nvPr/>
        </p:nvSpPr>
        <p:spPr>
          <a:xfrm>
            <a:off x="1487488" y="3670807"/>
            <a:ext cx="355600" cy="4191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lIns="65306" tIns="32653" rIns="65306" bIns="32653"/>
          <a:lstStyle/>
          <a:p>
            <a:pPr>
              <a:lnSpc>
                <a:spcPct val="115000"/>
              </a:lnSpc>
              <a:spcAft>
                <a:spcPts val="714"/>
              </a:spcAft>
              <a:defRPr/>
            </a:pPr>
            <a:r>
              <a:rPr lang="en-US" sz="2000" dirty="0">
                <a:latin typeface="Arial Black"/>
                <a:ea typeface="Calibri"/>
                <a:cs typeface="Times New Roman"/>
              </a:rPr>
              <a:t>1</a:t>
            </a:r>
            <a:endParaRPr lang="pt-BR" sz="2000" dirty="0">
              <a:ea typeface="Calibri"/>
              <a:cs typeface="Times New Roman"/>
            </a:endParaRPr>
          </a:p>
        </p:txBody>
      </p:sp>
      <p:sp>
        <p:nvSpPr>
          <p:cNvPr id="107" name="Elipse 106"/>
          <p:cNvSpPr/>
          <p:nvPr/>
        </p:nvSpPr>
        <p:spPr>
          <a:xfrm>
            <a:off x="4268423" y="4535216"/>
            <a:ext cx="478159" cy="454424"/>
          </a:xfrm>
          <a:prstGeom prst="ellipse">
            <a:avLst/>
          </a:prstGeom>
          <a:solidFill>
            <a:schemeClr val="accent2">
              <a:lumMod val="40000"/>
              <a:lumOff val="60000"/>
            </a:schemeClr>
          </a:solidFill>
          <a:ln>
            <a:no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lnSpc>
                <a:spcPct val="115000"/>
              </a:lnSpc>
              <a:spcAft>
                <a:spcPts val="714"/>
              </a:spcAft>
              <a:defRPr/>
            </a:pPr>
            <a:r>
              <a:rPr lang="en-US" sz="2000" dirty="0">
                <a:ea typeface="Calibri"/>
                <a:cs typeface="Times New Roman"/>
              </a:rPr>
              <a:t> </a:t>
            </a:r>
            <a:endParaRPr lang="pt-BR" sz="2000" dirty="0">
              <a:ea typeface="Calibri"/>
              <a:cs typeface="Times New Roman"/>
            </a:endParaRPr>
          </a:p>
        </p:txBody>
      </p:sp>
      <p:sp>
        <p:nvSpPr>
          <p:cNvPr id="28" name="Seta circular 27"/>
          <p:cNvSpPr/>
          <p:nvPr/>
        </p:nvSpPr>
        <p:spPr>
          <a:xfrm>
            <a:off x="4187825" y="4448682"/>
            <a:ext cx="639763" cy="614362"/>
          </a:xfrm>
          <a:prstGeom prst="circularArrow">
            <a:avLst>
              <a:gd name="adj1" fmla="val 12500"/>
              <a:gd name="adj2" fmla="val 1142319"/>
              <a:gd name="adj3" fmla="val 20457681"/>
              <a:gd name="adj4" fmla="val 1509759"/>
              <a:gd name="adj5" fmla="val 125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defRPr/>
            </a:pPr>
            <a:endParaRPr lang="pt-BR" sz="3900"/>
          </a:p>
        </p:txBody>
      </p:sp>
      <p:sp>
        <p:nvSpPr>
          <p:cNvPr id="104" name="Caixa de texto 80"/>
          <p:cNvSpPr txBox="1"/>
          <p:nvPr/>
        </p:nvSpPr>
        <p:spPr>
          <a:xfrm>
            <a:off x="4335463" y="4553457"/>
            <a:ext cx="355600" cy="41751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lIns="65306" tIns="32653" rIns="65306" bIns="32653"/>
          <a:lstStyle/>
          <a:p>
            <a:pPr>
              <a:lnSpc>
                <a:spcPct val="115000"/>
              </a:lnSpc>
              <a:spcAft>
                <a:spcPts val="714"/>
              </a:spcAft>
              <a:defRPr/>
            </a:pPr>
            <a:r>
              <a:rPr lang="en-US" sz="2000" dirty="0">
                <a:latin typeface="Arial Black"/>
                <a:ea typeface="Calibri"/>
                <a:cs typeface="Times New Roman"/>
              </a:rPr>
              <a:t>5</a:t>
            </a:r>
            <a:endParaRPr lang="pt-BR" sz="2000" dirty="0">
              <a:ea typeface="Calibri"/>
              <a:cs typeface="Times New Roman"/>
            </a:endParaRPr>
          </a:p>
        </p:txBody>
      </p:sp>
      <p:sp>
        <p:nvSpPr>
          <p:cNvPr id="105" name="Elipse 104"/>
          <p:cNvSpPr/>
          <p:nvPr/>
        </p:nvSpPr>
        <p:spPr>
          <a:xfrm>
            <a:off x="4283999" y="2589552"/>
            <a:ext cx="478159" cy="454424"/>
          </a:xfrm>
          <a:prstGeom prst="ellipse">
            <a:avLst/>
          </a:prstGeom>
          <a:solidFill>
            <a:schemeClr val="accent2">
              <a:lumMod val="40000"/>
              <a:lumOff val="60000"/>
            </a:schemeClr>
          </a:solidFill>
          <a:ln>
            <a:no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lnSpc>
                <a:spcPct val="115000"/>
              </a:lnSpc>
              <a:spcAft>
                <a:spcPts val="714"/>
              </a:spcAft>
              <a:defRPr/>
            </a:pPr>
            <a:r>
              <a:rPr lang="en-US" sz="2000" dirty="0">
                <a:ea typeface="Calibri"/>
                <a:cs typeface="Times New Roman"/>
              </a:rPr>
              <a:t> </a:t>
            </a:r>
            <a:endParaRPr lang="pt-BR" sz="2000" dirty="0">
              <a:ea typeface="Calibri"/>
              <a:cs typeface="Times New Roman"/>
            </a:endParaRPr>
          </a:p>
        </p:txBody>
      </p:sp>
      <p:sp>
        <p:nvSpPr>
          <p:cNvPr id="37" name="Seta circular 36"/>
          <p:cNvSpPr/>
          <p:nvPr/>
        </p:nvSpPr>
        <p:spPr>
          <a:xfrm>
            <a:off x="4206875" y="2511932"/>
            <a:ext cx="641350" cy="614362"/>
          </a:xfrm>
          <a:prstGeom prst="circularArrow">
            <a:avLst>
              <a:gd name="adj1" fmla="val 12500"/>
              <a:gd name="adj2" fmla="val 1142319"/>
              <a:gd name="adj3" fmla="val 20457681"/>
              <a:gd name="adj4" fmla="val 1509759"/>
              <a:gd name="adj5" fmla="val 125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defRPr/>
            </a:pPr>
            <a:endParaRPr lang="pt-BR" sz="3900"/>
          </a:p>
        </p:txBody>
      </p:sp>
      <p:sp>
        <p:nvSpPr>
          <p:cNvPr id="101" name="Caixa de texto 53"/>
          <p:cNvSpPr txBox="1"/>
          <p:nvPr/>
        </p:nvSpPr>
        <p:spPr>
          <a:xfrm>
            <a:off x="4391025" y="2615119"/>
            <a:ext cx="355600" cy="41751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lIns="65306" tIns="32653" rIns="65306" bIns="32653"/>
          <a:lstStyle/>
          <a:p>
            <a:pPr>
              <a:lnSpc>
                <a:spcPct val="115000"/>
              </a:lnSpc>
              <a:spcAft>
                <a:spcPts val="714"/>
              </a:spcAft>
              <a:defRPr/>
            </a:pPr>
            <a:r>
              <a:rPr lang="en-US" sz="2000" dirty="0">
                <a:latin typeface="Arial Black"/>
                <a:ea typeface="Calibri"/>
                <a:cs typeface="Times New Roman"/>
              </a:rPr>
              <a:t>2</a:t>
            </a:r>
            <a:endParaRPr lang="pt-BR" sz="2000" dirty="0">
              <a:ea typeface="Calibri"/>
              <a:cs typeface="Times New Roman"/>
            </a:endParaRPr>
          </a:p>
        </p:txBody>
      </p:sp>
      <p:sp>
        <p:nvSpPr>
          <p:cNvPr id="109" name="Elipse 108"/>
          <p:cNvSpPr/>
          <p:nvPr/>
        </p:nvSpPr>
        <p:spPr>
          <a:xfrm>
            <a:off x="7000416" y="3643132"/>
            <a:ext cx="478159" cy="454424"/>
          </a:xfrm>
          <a:prstGeom prst="ellipse">
            <a:avLst/>
          </a:prstGeom>
          <a:solidFill>
            <a:schemeClr val="accent2">
              <a:lumMod val="40000"/>
              <a:lumOff val="60000"/>
            </a:schemeClr>
          </a:solidFill>
          <a:ln>
            <a:no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lnSpc>
                <a:spcPct val="115000"/>
              </a:lnSpc>
              <a:spcAft>
                <a:spcPts val="714"/>
              </a:spcAft>
              <a:defRPr/>
            </a:pPr>
            <a:r>
              <a:rPr lang="en-US" sz="2000" dirty="0">
                <a:ea typeface="Calibri"/>
                <a:cs typeface="Times New Roman"/>
              </a:rPr>
              <a:t> </a:t>
            </a:r>
            <a:endParaRPr lang="pt-BR" sz="2000" dirty="0">
              <a:ea typeface="Calibri"/>
              <a:cs typeface="Times New Roman"/>
            </a:endParaRPr>
          </a:p>
        </p:txBody>
      </p:sp>
      <p:sp>
        <p:nvSpPr>
          <p:cNvPr id="32" name="Seta circular 31"/>
          <p:cNvSpPr/>
          <p:nvPr/>
        </p:nvSpPr>
        <p:spPr>
          <a:xfrm>
            <a:off x="6921500" y="3566032"/>
            <a:ext cx="641350" cy="614362"/>
          </a:xfrm>
          <a:prstGeom prst="circularArrow">
            <a:avLst>
              <a:gd name="adj1" fmla="val 12500"/>
              <a:gd name="adj2" fmla="val 1142319"/>
              <a:gd name="adj3" fmla="val 20457681"/>
              <a:gd name="adj4" fmla="val 1509759"/>
              <a:gd name="adj5" fmla="val 125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defRPr/>
            </a:pPr>
            <a:endParaRPr lang="pt-BR" sz="3900"/>
          </a:p>
        </p:txBody>
      </p:sp>
      <p:sp>
        <p:nvSpPr>
          <p:cNvPr id="103" name="Caixa de texto 74"/>
          <p:cNvSpPr txBox="1"/>
          <p:nvPr/>
        </p:nvSpPr>
        <p:spPr>
          <a:xfrm>
            <a:off x="7061200" y="3670807"/>
            <a:ext cx="355600" cy="4191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lIns="65306" tIns="32653" rIns="65306" bIns="32653"/>
          <a:lstStyle/>
          <a:p>
            <a:pPr>
              <a:lnSpc>
                <a:spcPct val="115000"/>
              </a:lnSpc>
              <a:spcAft>
                <a:spcPts val="714"/>
              </a:spcAft>
              <a:defRPr/>
            </a:pPr>
            <a:r>
              <a:rPr lang="en-US" sz="2000" dirty="0">
                <a:latin typeface="Arial Black"/>
                <a:ea typeface="Calibri"/>
                <a:cs typeface="Times New Roman"/>
              </a:rPr>
              <a:t>4</a:t>
            </a:r>
            <a:endParaRPr lang="pt-BR" sz="2000" dirty="0">
              <a:ea typeface="Calibri"/>
              <a:cs typeface="Times New Rom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ítulo 1"/>
          <p:cNvSpPr>
            <a:spLocks noGrp="1"/>
          </p:cNvSpPr>
          <p:nvPr>
            <p:ph type="title"/>
          </p:nvPr>
        </p:nvSpPr>
        <p:spPr bwMode="auto">
          <a:xfrm>
            <a:off x="179388" y="260350"/>
            <a:ext cx="8785225" cy="504825"/>
          </a:xfrm>
          <a:noFill/>
          <a:ln>
            <a:miter lim="800000"/>
            <a:headEnd/>
            <a:tailEnd/>
          </a:ln>
        </p:spPr>
        <p:txBody>
          <a:bodyPr vert="horz" wrap="square" lIns="91440" tIns="45720" rIns="91440" bIns="45720" numCol="1" anchor="t" anchorCtr="0" compatLnSpc="1">
            <a:prstTxWarp prst="textNoShape">
              <a:avLst/>
            </a:prstTxWarp>
          </a:bodyPr>
          <a:lstStyle/>
          <a:p>
            <a:pPr marL="342900" indent="-342900"/>
            <a:r>
              <a:rPr lang="pt-BR" smtClean="0">
                <a:effectLst/>
              </a:rPr>
              <a:t>ORGANOGRAMA ABIT</a:t>
            </a:r>
            <a:endParaRPr lang="pt-BR" b="0" smtClean="0">
              <a:solidFill>
                <a:schemeClr val="tx1"/>
              </a:solidFill>
              <a:effectLst/>
            </a:endParaRPr>
          </a:p>
        </p:txBody>
      </p:sp>
      <p:pic>
        <p:nvPicPr>
          <p:cNvPr id="16389" name="Picture 5" descr="organogramaABIT"/>
          <p:cNvPicPr>
            <a:picLocks noChangeAspect="1" noChangeArrowheads="1"/>
          </p:cNvPicPr>
          <p:nvPr/>
        </p:nvPicPr>
        <p:blipFill>
          <a:blip r:embed="rId2" cstate="print"/>
          <a:srcRect/>
          <a:stretch>
            <a:fillRect/>
          </a:stretch>
        </p:blipFill>
        <p:spPr bwMode="auto">
          <a:xfrm>
            <a:off x="250825" y="1341438"/>
            <a:ext cx="8713788" cy="4481512"/>
          </a:xfrm>
          <a:prstGeom prst="rect">
            <a:avLst/>
          </a:prstGeom>
          <a:noFill/>
        </p:spPr>
      </p:pic>
    </p:spTree>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EMPREGA BRASIL</a:t>
            </a:r>
            <a:endParaRPr lang="pt-B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611560" y="4882924"/>
            <a:ext cx="2059557" cy="1975076"/>
          </a:xfrm>
          <a:prstGeom prst="rect">
            <a:avLst/>
          </a:prstGeom>
          <a:noFill/>
          <a:ln w="9525">
            <a:noFill/>
            <a:miter lim="800000"/>
            <a:headEnd/>
            <a:tailEnd/>
          </a:ln>
          <a:effectLst/>
        </p:spPr>
      </p:pic>
      <p:sp>
        <p:nvSpPr>
          <p:cNvPr id="2" name="Título 1"/>
          <p:cNvSpPr>
            <a:spLocks noGrp="1"/>
          </p:cNvSpPr>
          <p:nvPr>
            <p:ph type="title"/>
          </p:nvPr>
        </p:nvSpPr>
        <p:spPr/>
        <p:txBody>
          <a:bodyPr/>
          <a:lstStyle/>
          <a:p>
            <a:r>
              <a:rPr lang="pt-BR" dirty="0" smtClean="0"/>
              <a:t>O que é o emprega Brasil ?</a:t>
            </a:r>
            <a:endParaRPr lang="pt-BR" dirty="0"/>
          </a:p>
        </p:txBody>
      </p:sp>
      <p:sp>
        <p:nvSpPr>
          <p:cNvPr id="3" name="Espaço Reservado para Conteúdo 2"/>
          <p:cNvSpPr>
            <a:spLocks noGrp="1"/>
          </p:cNvSpPr>
          <p:nvPr>
            <p:ph idx="1"/>
          </p:nvPr>
        </p:nvSpPr>
        <p:spPr>
          <a:xfrm>
            <a:off x="251520" y="980728"/>
            <a:ext cx="8445624" cy="4525963"/>
          </a:xfrm>
        </p:spPr>
        <p:txBody>
          <a:bodyPr/>
          <a:lstStyle/>
          <a:p>
            <a:pPr algn="just">
              <a:buNone/>
            </a:pPr>
            <a:r>
              <a:rPr lang="pt-BR" sz="2000" dirty="0" smtClean="0"/>
              <a:t>     Emprega Brasil é o nome dado ao movimento dos empresários, trabalhadores, professores e estudantes do setor têxtil e de confecção brasileiro em prol do fortalecimento dessa indústria da moda e da manutenção e criação de emprego e renda para o Brasil.</a:t>
            </a:r>
          </a:p>
          <a:p>
            <a:pPr algn="just">
              <a:buNone/>
            </a:pPr>
            <a:r>
              <a:rPr lang="pt-BR" sz="2000" dirty="0" smtClean="0"/>
              <a:t>      O Emprega Brasil retoma o movimento neste 2012 buscando alertar a sociedade civil e o governo quanto ao risco de desindustrialização da cadeia produtiva. Para reverter o quadro que está em sua situação limite, o setor também entre outras ações,  pede um </a:t>
            </a:r>
            <a:r>
              <a:rPr lang="pt-BR" sz="2000" b="1" dirty="0" smtClean="0"/>
              <a:t>REGIME TRIBUTÁRIO COMPETITIVO PARA A CONFECÇÃO</a:t>
            </a:r>
            <a:r>
              <a:rPr lang="pt-BR" sz="2000" dirty="0" smtClean="0"/>
              <a:t>.</a:t>
            </a:r>
          </a:p>
          <a:p>
            <a:pPr algn="just">
              <a:buNone/>
            </a:pPr>
            <a:r>
              <a:rPr lang="pt-BR" sz="2000" dirty="0" smtClean="0"/>
              <a:t>      Fortalecendo a Confecção, toda a cadeia se aproveitará desse empuxo, libertando as forças produtivas do Brasil.</a:t>
            </a:r>
          </a:p>
          <a:p>
            <a:pPr algn="just">
              <a:buNone/>
            </a:pPr>
            <a:r>
              <a:rPr lang="pt-BR" sz="2000" b="1" dirty="0" smtClean="0"/>
              <a:t>       Se você quer fortalecer a Moda Brasileira, assine nossa campanha!</a:t>
            </a:r>
            <a:endParaRPr lang="pt-BR" sz="2000" dirty="0" smtClean="0"/>
          </a:p>
          <a:p>
            <a:pPr>
              <a:buNone/>
            </a:pPr>
            <a:endParaRPr lang="pt-BR" dirty="0"/>
          </a:p>
        </p:txBody>
      </p:sp>
      <p:sp>
        <p:nvSpPr>
          <p:cNvPr id="5" name="Retângulo de cantos arredondados 4"/>
          <p:cNvSpPr/>
          <p:nvPr/>
        </p:nvSpPr>
        <p:spPr>
          <a:xfrm>
            <a:off x="3707904" y="5157192"/>
            <a:ext cx="4320480" cy="792088"/>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sp>
        <p:nvSpPr>
          <p:cNvPr id="6" name="CaixaDeTexto 5"/>
          <p:cNvSpPr txBox="1"/>
          <p:nvPr/>
        </p:nvSpPr>
        <p:spPr>
          <a:xfrm>
            <a:off x="3779912" y="5229200"/>
            <a:ext cx="4680520" cy="861774"/>
          </a:xfrm>
          <a:prstGeom prst="rect">
            <a:avLst/>
          </a:prstGeom>
          <a:noFill/>
        </p:spPr>
        <p:txBody>
          <a:bodyPr wrap="square" rtlCol="0">
            <a:spAutoFit/>
          </a:bodyPr>
          <a:lstStyle/>
          <a:p>
            <a:r>
              <a:rPr lang="pt-BR" sz="1600" b="1" dirty="0" smtClean="0">
                <a:latin typeface="Arial Black" pitchFamily="34" charset="0"/>
              </a:rPr>
              <a:t>Proposta:</a:t>
            </a:r>
          </a:p>
          <a:p>
            <a:r>
              <a:rPr lang="pt-BR" sz="1600" b="1" dirty="0" smtClean="0">
                <a:latin typeface="Arial Black" pitchFamily="34" charset="0"/>
              </a:rPr>
              <a:t>REGIME TRIBUTÁRIO COMPETITIVO</a:t>
            </a:r>
          </a:p>
          <a:p>
            <a:endParaRPr lang="pt-BR"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000" dirty="0" err="1" smtClean="0"/>
              <a:t>Importômetro</a:t>
            </a:r>
            <a:endParaRPr lang="pt-BR" sz="3000" dirty="0"/>
          </a:p>
        </p:txBody>
      </p:sp>
      <p:pic>
        <p:nvPicPr>
          <p:cNvPr id="46082" name="Picture 2"/>
          <p:cNvPicPr>
            <a:picLocks noChangeAspect="1" noChangeArrowheads="1"/>
          </p:cNvPicPr>
          <p:nvPr/>
        </p:nvPicPr>
        <p:blipFill>
          <a:blip r:embed="rId2" cstate="print"/>
          <a:srcRect/>
          <a:stretch>
            <a:fillRect/>
          </a:stretch>
        </p:blipFill>
        <p:spPr bwMode="auto">
          <a:xfrm>
            <a:off x="1043608" y="764704"/>
            <a:ext cx="5904656" cy="5616624"/>
          </a:xfrm>
          <a:prstGeom prst="rect">
            <a:avLst/>
          </a:prstGeom>
          <a:noFill/>
          <a:ln w="9525">
            <a:noFill/>
            <a:miter lim="800000"/>
            <a:headEnd/>
            <a:tailEnd/>
          </a:ln>
          <a:effectLst/>
        </p:spPr>
      </p:pic>
      <p:sp>
        <p:nvSpPr>
          <p:cNvPr id="6" name="CaixaDeTexto 5"/>
          <p:cNvSpPr txBox="1"/>
          <p:nvPr/>
        </p:nvSpPr>
        <p:spPr>
          <a:xfrm>
            <a:off x="1331640" y="6381328"/>
            <a:ext cx="4899031" cy="400110"/>
          </a:xfrm>
          <a:prstGeom prst="rect">
            <a:avLst/>
          </a:prstGeom>
          <a:noFill/>
        </p:spPr>
        <p:txBody>
          <a:bodyPr wrap="square" rtlCol="0">
            <a:spAutoFit/>
          </a:bodyPr>
          <a:lstStyle/>
          <a:p>
            <a:pPr algn="ctr"/>
            <a:r>
              <a:rPr lang="pt-BR" sz="2000" b="1" dirty="0" smtClean="0"/>
              <a:t>http://www.abit.org.br/empregabrasil/</a:t>
            </a:r>
            <a:endParaRPr lang="pt-BR" sz="2000" b="1" dirty="0"/>
          </a:p>
        </p:txBody>
      </p:sp>
      <p:sp>
        <p:nvSpPr>
          <p:cNvPr id="8" name="Seta para cima 7"/>
          <p:cNvSpPr/>
          <p:nvPr/>
        </p:nvSpPr>
        <p:spPr>
          <a:xfrm rot="5400000">
            <a:off x="498408" y="6126480"/>
            <a:ext cx="484632" cy="978408"/>
          </a:xfrm>
          <a:prstGeom prst="up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899592" y="3356992"/>
            <a:ext cx="6336704"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23850" y="1341438"/>
            <a:ext cx="8569325" cy="1362075"/>
          </a:xfrm>
        </p:spPr>
        <p:txBody>
          <a:bodyPr/>
          <a:lstStyle/>
          <a:p>
            <a:pPr>
              <a:defRPr/>
            </a:pPr>
            <a:r>
              <a:rPr lang="pt-BR" dirty="0" smtClean="0"/>
              <a:t>OBRIGADO</a:t>
            </a:r>
            <a:endParaRPr lang="pt-BR" dirty="0"/>
          </a:p>
        </p:txBody>
      </p:sp>
    </p:spTree>
  </p:cSld>
  <p:clrMapOvr>
    <a:masterClrMapping/>
  </p:clrMapOvr>
  <p:transition>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Elipse 41"/>
          <p:cNvSpPr/>
          <p:nvPr/>
        </p:nvSpPr>
        <p:spPr>
          <a:xfrm>
            <a:off x="1341984" y="1700808"/>
            <a:ext cx="4320480" cy="4104456"/>
          </a:xfrm>
          <a:prstGeom prst="ellipse">
            <a:avLst/>
          </a:prstGeom>
          <a:solidFill>
            <a:schemeClr val="accent3">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6600" dirty="0">
                <a:solidFill>
                  <a:schemeClr val="tx1"/>
                </a:solidFill>
                <a:effectLst>
                  <a:outerShdw blurRad="38100" dist="38100" dir="2700000" algn="tl">
                    <a:srgbClr val="000000">
                      <a:alpha val="43137"/>
                    </a:srgbClr>
                  </a:outerShdw>
                </a:effectLst>
              </a:rPr>
              <a:t>ABIT</a:t>
            </a:r>
          </a:p>
          <a:p>
            <a:pPr algn="ctr">
              <a:defRPr/>
            </a:pPr>
            <a:endParaRPr lang="pt-BR" sz="6600" dirty="0">
              <a:solidFill>
                <a:schemeClr val="tx1"/>
              </a:solidFill>
              <a:effectLst>
                <a:outerShdw blurRad="38100" dist="38100" dir="2700000" algn="tl">
                  <a:srgbClr val="000000">
                    <a:alpha val="43137"/>
                  </a:srgbClr>
                </a:outerShdw>
              </a:effectLst>
            </a:endParaRPr>
          </a:p>
        </p:txBody>
      </p:sp>
      <p:graphicFrame>
        <p:nvGraphicFramePr>
          <p:cNvPr id="38" name="Espaço Reservado para Conteúdo 37"/>
          <p:cNvGraphicFramePr>
            <a:graphicFrameLocks noGrp="1"/>
          </p:cNvGraphicFramePr>
          <p:nvPr>
            <p:ph idx="1"/>
          </p:nvPr>
        </p:nvGraphicFramePr>
        <p:xfrm>
          <a:off x="0" y="1484784"/>
          <a:ext cx="763284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413" name="Título 1"/>
          <p:cNvSpPr>
            <a:spLocks noGrp="1"/>
          </p:cNvSpPr>
          <p:nvPr>
            <p:ph type="title"/>
          </p:nvPr>
        </p:nvSpPr>
        <p:spPr bwMode="auto">
          <a:xfrm>
            <a:off x="179388" y="260350"/>
            <a:ext cx="8785225" cy="504825"/>
          </a:xfrm>
          <a:noFill/>
          <a:ln>
            <a:miter lim="800000"/>
            <a:headEnd/>
            <a:tailEnd/>
          </a:ln>
        </p:spPr>
        <p:txBody>
          <a:bodyPr vert="horz" wrap="square" lIns="91440" tIns="45720" rIns="91440" bIns="45720" numCol="1" anchor="t" anchorCtr="0" compatLnSpc="1">
            <a:prstTxWarp prst="textNoShape">
              <a:avLst/>
            </a:prstTxWarp>
          </a:bodyPr>
          <a:lstStyle/>
          <a:p>
            <a:pPr marL="342900" indent="-342900"/>
            <a:r>
              <a:rPr lang="pt-BR" smtClean="0">
                <a:effectLst/>
              </a:rPr>
              <a:t>ESTRUTURA DA ABIT</a:t>
            </a:r>
            <a:endParaRPr lang="pt-BR" b="0" smtClean="0">
              <a:solidFill>
                <a:schemeClr val="tx1"/>
              </a:solidFill>
              <a:effectLst/>
            </a:endParaRPr>
          </a:p>
        </p:txBody>
      </p:sp>
      <p:graphicFrame>
        <p:nvGraphicFramePr>
          <p:cNvPr id="49" name="Diagrama 48"/>
          <p:cNvGraphicFramePr/>
          <p:nvPr/>
        </p:nvGraphicFramePr>
        <p:xfrm>
          <a:off x="7380312" y="6511032"/>
          <a:ext cx="1115616" cy="3469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2" name="Grupo 12"/>
          <p:cNvGrpSpPr>
            <a:grpSpLocks/>
          </p:cNvGrpSpPr>
          <p:nvPr/>
        </p:nvGrpSpPr>
        <p:grpSpPr bwMode="auto">
          <a:xfrm>
            <a:off x="2627784" y="981075"/>
            <a:ext cx="6265391" cy="3834446"/>
            <a:chOff x="2628390" y="980728"/>
            <a:chExt cx="6264090" cy="3835564"/>
          </a:xfrm>
        </p:grpSpPr>
        <p:sp>
          <p:nvSpPr>
            <p:cNvPr id="17417" name="Rectangle 1"/>
            <p:cNvSpPr>
              <a:spLocks noChangeArrowheads="1"/>
            </p:cNvSpPr>
            <p:nvPr/>
          </p:nvSpPr>
          <p:spPr bwMode="auto">
            <a:xfrm>
              <a:off x="2628390" y="4077628"/>
              <a:ext cx="2056589" cy="738664"/>
            </a:xfrm>
            <a:prstGeom prst="rect">
              <a:avLst/>
            </a:prstGeom>
            <a:noFill/>
            <a:ln w="9525">
              <a:noFill/>
              <a:miter lim="800000"/>
              <a:headEnd/>
              <a:tailEnd/>
            </a:ln>
          </p:spPr>
          <p:txBody>
            <a:bodyPr wrap="none" lIns="0" rIns="0" anchor="ctr"/>
            <a:lstStyle/>
            <a:p>
              <a:pPr algn="ctr">
                <a:lnSpc>
                  <a:spcPct val="150000"/>
                </a:lnSpc>
                <a:tabLst>
                  <a:tab pos="1371600" algn="l"/>
                </a:tabLst>
              </a:pPr>
              <a:r>
                <a:rPr lang="pt-BR" sz="1600" b="1" dirty="0" smtClean="0">
                  <a:latin typeface="Arial Narrow" pitchFamily="34" charset="0"/>
                  <a:cs typeface="Calibri" pitchFamily="34" charset="0"/>
                </a:rPr>
                <a:t>400 </a:t>
              </a:r>
              <a:r>
                <a:rPr lang="pt-BR" sz="1600" b="1" dirty="0">
                  <a:latin typeface="Arial Narrow" pitchFamily="34" charset="0"/>
                  <a:cs typeface="Calibri" pitchFamily="34" charset="0"/>
                </a:rPr>
                <a:t>Associados </a:t>
              </a:r>
              <a:r>
                <a:rPr lang="pt-BR" sz="1600" b="1" dirty="0" smtClean="0">
                  <a:latin typeface="Arial Narrow" pitchFamily="34" charset="0"/>
                  <a:cs typeface="Calibri" pitchFamily="34" charset="0"/>
                </a:rPr>
                <a:t>Diretos</a:t>
              </a:r>
            </a:p>
            <a:p>
              <a:pPr algn="ctr">
                <a:lnSpc>
                  <a:spcPct val="150000"/>
                </a:lnSpc>
                <a:tabLst>
                  <a:tab pos="1371600" algn="l"/>
                </a:tabLst>
              </a:pPr>
              <a:r>
                <a:rPr lang="pt-BR" sz="1600" b="1" dirty="0" smtClean="0">
                  <a:latin typeface="Arial Narrow" pitchFamily="34" charset="0"/>
                  <a:cs typeface="Calibri" pitchFamily="34" charset="0"/>
                </a:rPr>
                <a:t>Mais de 30.000 </a:t>
              </a:r>
              <a:r>
                <a:rPr lang="pt-BR" sz="1600" b="1" dirty="0">
                  <a:latin typeface="Arial Narrow" pitchFamily="34" charset="0"/>
                  <a:cs typeface="Calibri" pitchFamily="34" charset="0"/>
                </a:rPr>
                <a:t>Associados Indiretos</a:t>
              </a:r>
              <a:endParaRPr lang="pt-BR" sz="1600" dirty="0">
                <a:latin typeface="Arial Narrow" pitchFamily="34" charset="0"/>
              </a:endParaRPr>
            </a:p>
            <a:p>
              <a:pPr lvl="1" algn="ctr" eaLnBrk="0" hangingPunct="0">
                <a:lnSpc>
                  <a:spcPct val="150000"/>
                </a:lnSpc>
                <a:buFont typeface="Symbol" pitchFamily="18" charset="2"/>
                <a:buChar char=""/>
                <a:tabLst>
                  <a:tab pos="1371600" algn="l"/>
                </a:tabLst>
              </a:pPr>
              <a:endParaRPr lang="pt-BR" sz="1600" dirty="0">
                <a:latin typeface="Arial Narrow" pitchFamily="34" charset="0"/>
              </a:endParaRPr>
            </a:p>
          </p:txBody>
        </p:sp>
        <p:sp>
          <p:nvSpPr>
            <p:cNvPr id="17418" name="Rectangle 1"/>
            <p:cNvSpPr>
              <a:spLocks noChangeArrowheads="1"/>
            </p:cNvSpPr>
            <p:nvPr/>
          </p:nvSpPr>
          <p:spPr bwMode="auto">
            <a:xfrm>
              <a:off x="5652120" y="980728"/>
              <a:ext cx="3240360" cy="1368152"/>
            </a:xfrm>
            <a:prstGeom prst="rect">
              <a:avLst/>
            </a:prstGeom>
            <a:noFill/>
            <a:ln w="9525">
              <a:noFill/>
              <a:miter lim="800000"/>
              <a:headEnd/>
              <a:tailEnd/>
            </a:ln>
          </p:spPr>
          <p:txBody>
            <a:bodyPr lIns="0" rIns="0" anchor="ctr"/>
            <a:lstStyle/>
            <a:p>
              <a:pPr marL="174625" indent="-174625">
                <a:spcAft>
                  <a:spcPts val="600"/>
                </a:spcAft>
                <a:buFont typeface="Wingdings" pitchFamily="2" charset="2"/>
                <a:buChar char="Ø"/>
                <a:tabLst>
                  <a:tab pos="174625" algn="l"/>
                </a:tabLst>
              </a:pPr>
              <a:r>
                <a:rPr lang="pt-BR" sz="1400" b="1" u="sng">
                  <a:latin typeface="Arial Narrow" pitchFamily="34" charset="0"/>
                  <a:cs typeface="Calibri" pitchFamily="34" charset="0"/>
                </a:rPr>
                <a:t>Associados Diretos</a:t>
              </a:r>
              <a:r>
                <a:rPr lang="pt-BR" sz="1400" b="1">
                  <a:latin typeface="Arial Narrow" pitchFamily="34" charset="0"/>
                  <a:cs typeface="Calibri" pitchFamily="34" charset="0"/>
                </a:rPr>
                <a:t>:  Empresas Têxteis e de Confecção,  Associações, Sindicatos, Varejo e outros</a:t>
              </a:r>
            </a:p>
            <a:p>
              <a:pPr marL="174625" indent="-174625">
                <a:spcAft>
                  <a:spcPts val="600"/>
                </a:spcAft>
                <a:buFont typeface="Wingdings" pitchFamily="2" charset="2"/>
                <a:buChar char="Ø"/>
                <a:tabLst>
                  <a:tab pos="174625" algn="l"/>
                </a:tabLst>
              </a:pPr>
              <a:r>
                <a:rPr lang="pt-BR" sz="1400" b="1" u="sng">
                  <a:latin typeface="Arial Narrow" pitchFamily="34" charset="0"/>
                  <a:cs typeface="Calibri" pitchFamily="34" charset="0"/>
                </a:rPr>
                <a:t>Associados Indiretos</a:t>
              </a:r>
              <a:r>
                <a:rPr lang="pt-BR" sz="1400" b="1">
                  <a:latin typeface="Arial Narrow" pitchFamily="34" charset="0"/>
                  <a:cs typeface="Calibri" pitchFamily="34" charset="0"/>
                </a:rPr>
                <a:t>: membros de Sindicatos e Associações ligadas a ABIT</a:t>
              </a:r>
              <a:endParaRPr lang="pt-BR" sz="1400">
                <a:latin typeface="Arial Narrow" pitchFamily="34" charset="0"/>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par>
                                <p:cTn id="10" presetID="53"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53" presetClass="entr" presetSubtype="0"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500" fill="hold"/>
                                        <p:tgtEl>
                                          <p:spTgt spid="38"/>
                                        </p:tgtEl>
                                        <p:attrNameLst>
                                          <p:attrName>ppt_w</p:attrName>
                                        </p:attrNameLst>
                                      </p:cBhvr>
                                      <p:tavLst>
                                        <p:tav tm="0">
                                          <p:val>
                                            <p:fltVal val="0"/>
                                          </p:val>
                                        </p:tav>
                                        <p:tav tm="100000">
                                          <p:val>
                                            <p:strVal val="#ppt_w"/>
                                          </p:val>
                                        </p:tav>
                                      </p:tavLst>
                                    </p:anim>
                                    <p:anim calcmode="lin" valueType="num">
                                      <p:cBhvr>
                                        <p:cTn id="19" dur="500" fill="hold"/>
                                        <p:tgtEl>
                                          <p:spTgt spid="38"/>
                                        </p:tgtEl>
                                        <p:attrNameLst>
                                          <p:attrName>ppt_h</p:attrName>
                                        </p:attrNameLst>
                                      </p:cBhvr>
                                      <p:tavLst>
                                        <p:tav tm="0">
                                          <p:val>
                                            <p:fltVal val="0"/>
                                          </p:val>
                                        </p:tav>
                                        <p:tav tm="100000">
                                          <p:val>
                                            <p:strVal val="#ppt_h"/>
                                          </p:val>
                                        </p:tav>
                                      </p:tavLst>
                                    </p:anim>
                                    <p:animEffect transition="in" filter="fade">
                                      <p:cBhvr>
                                        <p:cTn id="2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8"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275856" y="476672"/>
            <a:ext cx="5652120" cy="2010147"/>
          </a:xfrm>
        </p:spPr>
        <p:txBody>
          <a:bodyPr/>
          <a:lstStyle/>
          <a:p>
            <a:pPr>
              <a:defRPr/>
            </a:pPr>
            <a:r>
              <a:rPr lang="pt-BR" dirty="0" smtClean="0"/>
              <a:t>RELEVÂNCIA DO SETOR, CONJUNTURA ATUAL E  SITUAÇÃO DA INDÚSTRIA</a:t>
            </a:r>
            <a:endParaRPr lang="pt-BR" dirty="0"/>
          </a:p>
        </p:txBody>
      </p:sp>
    </p:spTree>
  </p:cSld>
  <p:clrMapOvr>
    <a:masterClrMapping/>
  </p:clrMapOvr>
  <p:transition>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Relevância do setor</a:t>
            </a:r>
            <a:endParaRPr lang="pt-B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388" y="260350"/>
            <a:ext cx="8785225" cy="504825"/>
          </a:xfrm>
        </p:spPr>
        <p:txBody>
          <a:bodyPr/>
          <a:lstStyle/>
          <a:p>
            <a:pPr>
              <a:defRPr/>
            </a:pPr>
            <a:r>
              <a:rPr lang="pt-BR" dirty="0" smtClean="0">
                <a:solidFill>
                  <a:schemeClr val="bg1">
                    <a:lumMod val="95000"/>
                  </a:schemeClr>
                </a:solidFill>
                <a:latin typeface="+mn-lt"/>
              </a:rPr>
              <a:t>RELEVÂNCIA ECONÔMICA DO SETOR</a:t>
            </a:r>
            <a:endParaRPr lang="pt-BR" dirty="0">
              <a:solidFill>
                <a:schemeClr val="bg1">
                  <a:lumMod val="95000"/>
                </a:schemeClr>
              </a:solidFill>
              <a:latin typeface="+mn-lt"/>
            </a:endParaRPr>
          </a:p>
        </p:txBody>
      </p:sp>
      <p:graphicFrame>
        <p:nvGraphicFramePr>
          <p:cNvPr id="14" name="Espaço Reservado para Conteúdo 11"/>
          <p:cNvGraphicFramePr>
            <a:graphicFrameLocks noGrp="1"/>
          </p:cNvGraphicFramePr>
          <p:nvPr>
            <p:ph idx="1"/>
          </p:nvPr>
        </p:nvGraphicFramePr>
        <p:xfrm>
          <a:off x="0" y="1412776"/>
          <a:ext cx="8748464"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tângulo 14"/>
          <p:cNvSpPr/>
          <p:nvPr/>
        </p:nvSpPr>
        <p:spPr>
          <a:xfrm>
            <a:off x="4211638" y="4797425"/>
            <a:ext cx="4392612" cy="922338"/>
          </a:xfrm>
          <a:prstGeom prst="rect">
            <a:avLst/>
          </a:prstGeom>
          <a:solidFill>
            <a:schemeClr val="bg1">
              <a:lumMod val="85000"/>
            </a:schemeClr>
          </a:solidFill>
          <a:ln>
            <a:solidFill>
              <a:schemeClr val="bg1"/>
            </a:solidFill>
          </a:ln>
          <a:effectLst>
            <a:outerShdw blurRad="50800" dist="38100" dir="2700000" algn="tl" rotWithShape="0">
              <a:prstClr val="black">
                <a:alpha val="40000"/>
              </a:prstClr>
            </a:outerShdw>
          </a:effectLst>
        </p:spPr>
        <p:txBody>
          <a:bodyPr>
            <a:spAutoFit/>
          </a:bodyPr>
          <a:lstStyle/>
          <a:p>
            <a:pPr algn="ctr" eaLnBrk="0" hangingPunct="0">
              <a:spcBef>
                <a:spcPts val="0"/>
              </a:spcBef>
              <a:defRPr/>
            </a:pPr>
            <a:r>
              <a:rPr lang="pt-BR" b="1" dirty="0">
                <a:solidFill>
                  <a:srgbClr val="031F2E"/>
                </a:solidFill>
                <a:latin typeface="+mn-lt"/>
                <a:cs typeface="+mn-cs"/>
              </a:rPr>
              <a:t>Estamos presentes em todo o território nacional, gerando desenvolvimento e emprego em todos os estados brasileiros.</a:t>
            </a:r>
          </a:p>
        </p:txBody>
      </p:sp>
      <p:sp>
        <p:nvSpPr>
          <p:cNvPr id="16" name="Retângulo 15"/>
          <p:cNvSpPr/>
          <p:nvPr/>
        </p:nvSpPr>
        <p:spPr>
          <a:xfrm>
            <a:off x="323850" y="1209675"/>
            <a:ext cx="5327650" cy="923925"/>
          </a:xfrm>
          <a:prstGeom prst="rect">
            <a:avLst/>
          </a:prstGeom>
          <a:solidFill>
            <a:schemeClr val="bg1">
              <a:lumMod val="85000"/>
            </a:schemeClr>
          </a:solidFill>
          <a:ln>
            <a:solidFill>
              <a:schemeClr val="bg1"/>
            </a:solidFill>
          </a:ln>
          <a:effectLst>
            <a:outerShdw blurRad="50800" dist="38100" dir="2700000" algn="tl" rotWithShape="0">
              <a:prstClr val="black">
                <a:alpha val="40000"/>
              </a:prstClr>
            </a:outerShdw>
          </a:effectLst>
        </p:spPr>
        <p:txBody>
          <a:bodyPr>
            <a:spAutoFit/>
          </a:bodyPr>
          <a:lstStyle/>
          <a:p>
            <a:pPr algn="ctr" eaLnBrk="0" hangingPunct="0">
              <a:spcBef>
                <a:spcPts val="0"/>
              </a:spcBef>
              <a:defRPr/>
            </a:pPr>
            <a:r>
              <a:rPr lang="pt-BR" b="1" dirty="0">
                <a:solidFill>
                  <a:srgbClr val="031F2E"/>
                </a:solidFill>
                <a:latin typeface="+mn-lt"/>
                <a:cs typeface="+mn-cs"/>
              </a:rPr>
              <a:t>A Indústria Têxtil  e de Confecção Brasileira é muito mais abrangente do que se pensa, indo  além do vestuário, o principal bem final da cadeia produtiva.</a:t>
            </a:r>
          </a:p>
        </p:txBody>
      </p:sp>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Personalizar design">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7931</TotalTime>
  <Words>3230</Words>
  <Application>Microsoft Office PowerPoint</Application>
  <PresentationFormat>Apresentação na tela (4:3)</PresentationFormat>
  <Paragraphs>613</Paragraphs>
  <Slides>53</Slides>
  <Notes>5</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53</vt:i4>
      </vt:variant>
    </vt:vector>
  </HeadingPairs>
  <TitlesOfParts>
    <vt:vector size="55" baseType="lpstr">
      <vt:lpstr>Personalizar design</vt:lpstr>
      <vt:lpstr>Planilha</vt:lpstr>
      <vt:lpstr> Blumenau, 08 de março de 2012</vt:lpstr>
      <vt:lpstr>NOSSO OBJETIVO</vt:lpstr>
      <vt:lpstr>AGENDA DA APRESENTAÇÃO</vt:lpstr>
      <vt:lpstr>Estrutura da abit</vt:lpstr>
      <vt:lpstr>ORGANOGRAMA ABIT</vt:lpstr>
      <vt:lpstr>ESTRUTURA DA ABIT</vt:lpstr>
      <vt:lpstr>RELEVÂNCIA DO SETOR, CONJUNTURA ATUAL E  SITUAÇÃO DA INDÚSTRIA</vt:lpstr>
      <vt:lpstr>Relevância do setor</vt:lpstr>
      <vt:lpstr>RELEVÂNCIA ECONÔMICA DO SETOR</vt:lpstr>
      <vt:lpstr>PESO DA INDÚSTRIA: PIB E EMPREGOS NO SETOR TÊXTIL</vt:lpstr>
      <vt:lpstr>Conjuntura atual</vt:lpstr>
      <vt:lpstr>PRODUÇÃO FÍSICA INDUSTRIAL BRASILEIRA   Acumulada no Período em % (Base: Mesmo período do ano anterior) </vt:lpstr>
      <vt:lpstr>Comércio Varejista</vt:lpstr>
      <vt:lpstr>SALDO DE EMPREGOS: ADMISSÕES – DEMISSÕES</vt:lpstr>
      <vt:lpstr>Slide 15</vt:lpstr>
      <vt:lpstr>ESTIMATIVAS PARA 2012</vt:lpstr>
      <vt:lpstr>SITUAÇÃO DA INDÚSTRIA</vt:lpstr>
      <vt:lpstr>Slide 18</vt:lpstr>
      <vt:lpstr>Temas prioritários CNI</vt:lpstr>
      <vt:lpstr>AGENDA NO PODER LEGISLATIVO</vt:lpstr>
      <vt:lpstr>AGENDA NO PODER LEGISLATIVO</vt:lpstr>
      <vt:lpstr>AGENDA NO PODER LEGISLATIVO</vt:lpstr>
      <vt:lpstr>AGENDA NO PODER LEGISLATIVO</vt:lpstr>
      <vt:lpstr>AGENDA NO PODER LEGISLATIVO</vt:lpstr>
      <vt:lpstr>AGENDA PRIORITÁRIA DO SETOR</vt:lpstr>
      <vt:lpstr>AGENDA PRIORITÁRIA DO SETOR TÊXTIL  E CONFECÇÃO</vt:lpstr>
      <vt:lpstr>DEFESA COMERCIAL: COMPETIÇÃO ISONÔMICA</vt:lpstr>
      <vt:lpstr>NEGOCIAÇÕES INTERNACIONAIS</vt:lpstr>
      <vt:lpstr>TRIBUTAÇÃO</vt:lpstr>
      <vt:lpstr>COMPRAS GOVERNAMENTAIS</vt:lpstr>
      <vt:lpstr>CUSTO DA INFRAESTRUTURA</vt:lpstr>
      <vt:lpstr>FORTALECIMENTO DA CONFECÇÃO: PILAR DA CADEIA TÊXTIL</vt:lpstr>
      <vt:lpstr>FORTALECIMENTO DA CONFECÇÃO: PILAR DA CADEIA TÊXTIL</vt:lpstr>
      <vt:lpstr>FORTALECIMENTO DA CONFECÇÃO: PILAR DA CADEIA TÊXTIL</vt:lpstr>
      <vt:lpstr>Atuação nos três poderes</vt:lpstr>
      <vt:lpstr>ATUAÇÃO NOS TRÊS PODERES</vt:lpstr>
      <vt:lpstr>AGENDA NO PODER EXECUTIVO</vt:lpstr>
      <vt:lpstr>AGENDA NO PODER EXECUTIVO</vt:lpstr>
      <vt:lpstr>AGENDA NO PODER EXECUTIVO</vt:lpstr>
      <vt:lpstr>AGENDA NO PODER EXECUTIVO</vt:lpstr>
      <vt:lpstr>AGENDA NO PODER JUDICIÁRIO</vt:lpstr>
      <vt:lpstr>AGENDA NO PODER LEGISLATIVO</vt:lpstr>
      <vt:lpstr>FRENTE PARLAMENTAR MISTA JOSÉ ALENCAR</vt:lpstr>
      <vt:lpstr>Conquistas recentes mais relevantes</vt:lpstr>
      <vt:lpstr>CONQUISTAS RECENTES MAIS RELEVANTES</vt:lpstr>
      <vt:lpstr>CONQUISTAS RECENTES MAIS RELEVANTES</vt:lpstr>
      <vt:lpstr>TEXBRASIL</vt:lpstr>
      <vt:lpstr>Slide 48</vt:lpstr>
      <vt:lpstr>Slide 49</vt:lpstr>
      <vt:lpstr>EMPREGA BRASIL</vt:lpstr>
      <vt:lpstr>O que é o emprega Brasil ?</vt:lpstr>
      <vt:lpstr>Importômetro</vt:lpstr>
      <vt:lpstr>OBRIGADO</vt:lpstr>
    </vt:vector>
  </TitlesOfParts>
  <Company>ABIT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liana</dc:creator>
  <cp:lastModifiedBy>beatriz.moreira</cp:lastModifiedBy>
  <cp:revision>1079</cp:revision>
  <dcterms:created xsi:type="dcterms:W3CDTF">2010-01-07T15:36:22Z</dcterms:created>
  <dcterms:modified xsi:type="dcterms:W3CDTF">2012-03-06T12:04:07Z</dcterms:modified>
</cp:coreProperties>
</file>